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40.xml" ContentType="application/vnd.openxmlformats-officedocument.presentationml.slide+xml"/>
  <Override PartName="/ppt/slides/slide110.xml" ContentType="application/vnd.openxmlformats-officedocument.presentationml.slide+xml"/>
  <Override PartName="/ppt/slides/slide150.xml" ContentType="application/vnd.openxmlformats-officedocument.presentationml.slide+xml"/>
  <Override PartName="/ppt/slides/slide160.xml" ContentType="application/vnd.openxmlformats-officedocument.presentationml.slide+xml"/>
  <Override PartName="/ppt/slideLayouts/slideLayout13.xml" ContentType="application/vnd.openxmlformats-officedocument.presentationml.slideLayout+xml"/>
  <Override PartName="/ppt/notesSlides/notesSlide70.xml" ContentType="application/vnd.openxmlformats-officedocument.presentationml.notesSlide+xml"/>
  <Override PartName="/ppt/notesSlides/notesSlide110.xml" ContentType="application/vnd.openxmlformats-officedocument.presentationml.notesSlide+xml"/>
  <Override PartName="/ppt/slideLayouts/slideLayout20.xml" ContentType="application/vnd.openxmlformats-officedocument.presentationml.slideLayout+xml"/>
  <Override PartName="/ppt/slideMasters/slideMaster2.xml" ContentType="application/vnd.openxmlformats-officedocument.presentationml.slideMaster+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120.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4" r:id="rId2"/>
    <p:sldId id="268" r:id="rId3"/>
    <p:sldId id="269" r:id="rId4"/>
    <p:sldId id="270" r:id="rId5"/>
    <p:sldId id="271" r:id="rId6"/>
    <p:sldId id="274" r:id="rId7"/>
    <p:sldId id="275" r:id="rId8"/>
    <p:sldId id="276" r:id="rId9"/>
    <p:sldId id="277" r:id="rId10"/>
    <p:sldId id="278" r:id="rId11"/>
    <p:sldId id="263" r:id="rId12"/>
    <p:sldId id="279" r:id="rId13"/>
    <p:sldId id="265" r:id="rId14"/>
    <p:sldId id="280" r:id="rId15"/>
    <p:sldId id="281" r:id="rId16"/>
    <p:sldId id="282" r:id="rId17"/>
    <p:sldId id="283" r:id="rId18"/>
    <p:sldId id="284" r:id="rId19"/>
    <p:sldId id="285" r:id="rId20"/>
    <p:sldId id="286" r:id="rId21"/>
    <p:sldId id="287" r:id="rId22"/>
    <p:sldId id="288" r:id="rId23"/>
    <p:sldId id="289" r:id="rId24"/>
    <p:sldId id="256" r:id="rId25"/>
    <p:sldId id="257" r:id="rId26"/>
    <p:sldId id="262" r:id="rId27"/>
    <p:sldId id="293" r:id="rId28"/>
    <p:sldId id="291" r:id="rId29"/>
    <p:sldId id="292" r:id="rId30"/>
    <p:sldId id="258" r:id="rId31"/>
    <p:sldId id="259" r:id="rId32"/>
    <p:sldId id="272" r:id="rId33"/>
    <p:sldId id="290" r:id="rId3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DD929790-9588-43FF-9EC7-543DD21B5C4F}">
          <p14:sldIdLst>
            <p14:sldId id="264"/>
            <p14:sldId id="268"/>
            <p14:sldId id="269"/>
            <p14:sldId id="270"/>
            <p14:sldId id="271"/>
            <p14:sldId id="274"/>
            <p14:sldId id="275"/>
            <p14:sldId id="276"/>
            <p14:sldId id="277"/>
            <p14:sldId id="278"/>
          </p14:sldIdLst>
        </p14:section>
        <p14:section name="main page" id="{2F72D839-2501-4145-9F48-9A7B070FBB18}">
          <p14:sldIdLst>
            <p14:sldId id="263"/>
            <p14:sldId id="279"/>
            <p14:sldId id="265"/>
            <p14:sldId id="280"/>
            <p14:sldId id="281"/>
            <p14:sldId id="282"/>
            <p14:sldId id="283"/>
            <p14:sldId id="284"/>
            <p14:sldId id="285"/>
            <p14:sldId id="286"/>
            <p14:sldId id="287"/>
            <p14:sldId id="288"/>
            <p14:sldId id="289"/>
          </p14:sldIdLst>
        </p14:section>
        <p14:section name="digital skill" id="{77346A64-7C01-4EB8-AD11-458AD57EEC81}">
          <p14:sldIdLst>
            <p14:sldId id="256"/>
            <p14:sldId id="257"/>
            <p14:sldId id="262"/>
            <p14:sldId id="293"/>
            <p14:sldId id="291"/>
            <p14:sldId id="292"/>
            <p14:sldId id="258"/>
            <p14:sldId id="259"/>
            <p14:sldId id="272"/>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373"/>
    <a:srgbClr val="F0EEF0"/>
    <a:srgbClr val="BEB8AC"/>
    <a:srgbClr val="00A0A8"/>
    <a:srgbClr val="91CF50"/>
    <a:srgbClr val="FFC000"/>
    <a:srgbClr val="DAB2B8"/>
    <a:srgbClr val="FF5969"/>
    <a:srgbClr val="82B052"/>
    <a:srgbClr val="407A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23" autoAdjust="0"/>
    <p:restoredTop sz="94660"/>
  </p:normalViewPr>
  <p:slideViewPr>
    <p:cSldViewPr snapToGrid="0">
      <p:cViewPr>
        <p:scale>
          <a:sx n="66" d="100"/>
          <a:sy n="66" d="100"/>
        </p:scale>
        <p:origin x="-108"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27B8C6-774F-4845-9DF3-B80A76743FD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55DA5A0-A6D8-43F8-AA7F-5A67732B6E8B}">
      <dgm:prSet phldrT="[Texte]"/>
      <dgm:spPr>
        <a:solidFill>
          <a:srgbClr val="898989">
            <a:alpha val="10000"/>
          </a:srgbClr>
        </a:solidFill>
        <a:ln w="28575">
          <a:noFill/>
        </a:ln>
        <a:effectLst>
          <a:innerShdw blurRad="127000">
            <a:prstClr val="black"/>
          </a:innerShdw>
        </a:effectLst>
      </dgm:spPr>
      <dgm:t>
        <a:bodyPr/>
        <a:lstStyle/>
        <a:p>
          <a:endParaRPr lang="fr-FR" dirty="0"/>
        </a:p>
      </dgm:t>
    </dgm:pt>
    <dgm:pt modelId="{CA18C33A-6E0E-4B99-954D-6418DFCF559B}" type="parTrans" cxnId="{5B6A071F-1069-43BE-8E06-67E92C1DD5A3}">
      <dgm:prSet/>
      <dgm:spPr/>
      <dgm:t>
        <a:bodyPr/>
        <a:lstStyle/>
        <a:p>
          <a:endParaRPr lang="fr-FR"/>
        </a:p>
      </dgm:t>
    </dgm:pt>
    <dgm:pt modelId="{44A942BE-EAEB-4184-AE8F-2586B0A85DEE}" type="sibTrans" cxnId="{5B6A071F-1069-43BE-8E06-67E92C1DD5A3}">
      <dgm:prSet/>
      <dgm:spPr>
        <a:blipFill>
          <a:blip xmlns:r="http://schemas.openxmlformats.org/officeDocument/2006/relationships" r:embed="rId1"/>
          <a:srcRect/>
          <a:stretch>
            <a:fillRect t="-4000" b="-4000"/>
          </a:stretch>
        </a:blipFill>
        <a:ln w="38100">
          <a:noFill/>
        </a:ln>
        <a:effectLst>
          <a:outerShdw blurRad="1270000" dist="50800" dir="5400000" algn="ctr" rotWithShape="0">
            <a:srgbClr val="000000">
              <a:alpha val="43137"/>
            </a:srgbClr>
          </a:outerShdw>
        </a:effectLst>
      </dgm:spPr>
      <dgm:t>
        <a:bodyPr/>
        <a:lstStyle/>
        <a:p>
          <a:endParaRPr lang="fr-FR"/>
        </a:p>
      </dgm:t>
    </dgm:pt>
    <dgm:pt modelId="{14AD9533-E028-4682-B307-3167FE36C1EA}" type="pres">
      <dgm:prSet presAssocID="{0627B8C6-774F-4845-9DF3-B80A76743FD7}" presName="Name0" presStyleCnt="0">
        <dgm:presLayoutVars>
          <dgm:chMax val="7"/>
          <dgm:chPref val="7"/>
          <dgm:dir/>
        </dgm:presLayoutVars>
      </dgm:prSet>
      <dgm:spPr/>
    </dgm:pt>
    <dgm:pt modelId="{0AC8372D-0241-4BF4-81B6-C20CEFDFD2A7}" type="pres">
      <dgm:prSet presAssocID="{C55DA5A0-A6D8-43F8-AA7F-5A67732B6E8B}" presName="parTx1" presStyleLbl="node1" presStyleIdx="0" presStyleCnt="1" custScaleX="90591" custScaleY="95942" custLinFactNeighborX="-28610" custLinFactNeighborY="-63935"/>
      <dgm:spPr/>
    </dgm:pt>
    <dgm:pt modelId="{1933D5C4-BFD8-42FD-BE95-88E88F129E8E}" type="pres">
      <dgm:prSet presAssocID="{44A942BE-EAEB-4184-AE8F-2586B0A85DEE}" presName="picture1" presStyleCnt="0"/>
      <dgm:spPr/>
    </dgm:pt>
    <dgm:pt modelId="{65F1F72A-C854-48F4-95C9-5EC3A85B4E99}" type="pres">
      <dgm:prSet presAssocID="{44A942BE-EAEB-4184-AE8F-2586B0A85DEE}" presName="imageRepeatNode" presStyleLbl="fgImgPlace1" presStyleIdx="0" presStyleCnt="1" custScaleX="65928" custScaleY="45321" custLinFactX="100000" custLinFactNeighborX="108263" custLinFactNeighborY="-1762"/>
      <dgm:spPr>
        <a:prstGeom prst="roundRect">
          <a:avLst/>
        </a:prstGeom>
      </dgm:spPr>
    </dgm:pt>
  </dgm:ptLst>
  <dgm:cxnLst>
    <dgm:cxn modelId="{5B6A071F-1069-43BE-8E06-67E92C1DD5A3}" srcId="{0627B8C6-774F-4845-9DF3-B80A76743FD7}" destId="{C55DA5A0-A6D8-43F8-AA7F-5A67732B6E8B}" srcOrd="0" destOrd="0" parTransId="{CA18C33A-6E0E-4B99-954D-6418DFCF559B}" sibTransId="{44A942BE-EAEB-4184-AE8F-2586B0A85DEE}"/>
    <dgm:cxn modelId="{9CFF8D42-5F3E-4D0D-86F7-471C4C6DC3E5}" type="presOf" srcId="{44A942BE-EAEB-4184-AE8F-2586B0A85DEE}" destId="{65F1F72A-C854-48F4-95C9-5EC3A85B4E99}" srcOrd="0" destOrd="0" presId="urn:microsoft.com/office/officeart/2008/layout/AscendingPictureAccentProcess"/>
    <dgm:cxn modelId="{DEA4CB50-7963-4891-9A87-68F14E6EF07A}" type="presOf" srcId="{C55DA5A0-A6D8-43F8-AA7F-5A67732B6E8B}" destId="{0AC8372D-0241-4BF4-81B6-C20CEFDFD2A7}" srcOrd="0" destOrd="0" presId="urn:microsoft.com/office/officeart/2008/layout/AscendingPictureAccentProcess"/>
    <dgm:cxn modelId="{B916F5B1-74E5-48AE-812A-C6F82BBF24D1}" type="presOf" srcId="{0627B8C6-774F-4845-9DF3-B80A76743FD7}" destId="{14AD9533-E028-4682-B307-3167FE36C1EA}" srcOrd="0" destOrd="0" presId="urn:microsoft.com/office/officeart/2008/layout/AscendingPictureAccentProcess"/>
    <dgm:cxn modelId="{7B0A15F4-A2C5-4599-8602-AE8197D42305}" type="presParOf" srcId="{14AD9533-E028-4682-B307-3167FE36C1EA}" destId="{0AC8372D-0241-4BF4-81B6-C20CEFDFD2A7}" srcOrd="0" destOrd="0" presId="urn:microsoft.com/office/officeart/2008/layout/AscendingPictureAccentProcess"/>
    <dgm:cxn modelId="{405EFE41-E7AA-4A6C-AFC0-61ECC08754B4}" type="presParOf" srcId="{14AD9533-E028-4682-B307-3167FE36C1EA}" destId="{1933D5C4-BFD8-42FD-BE95-88E88F129E8E}" srcOrd="1" destOrd="0" presId="urn:microsoft.com/office/officeart/2008/layout/AscendingPictureAccentProcess"/>
    <dgm:cxn modelId="{8CEDE7F8-54D1-4CB1-9FAF-52299E6D0470}" type="presParOf" srcId="{1933D5C4-BFD8-42FD-BE95-88E88F129E8E}" destId="{65F1F72A-C854-48F4-95C9-5EC3A85B4E99}"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27B8C6-774F-4845-9DF3-B80A76743FD7}"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55DA5A0-A6D8-43F8-AA7F-5A67732B6E8B}">
      <dgm:prSet phldrT="[Texte]"/>
      <dgm:spPr>
        <a:solidFill>
          <a:srgbClr val="898989">
            <a:alpha val="10000"/>
          </a:srgbClr>
        </a:solidFill>
        <a:ln w="28575">
          <a:noFill/>
        </a:ln>
        <a:effectLst>
          <a:innerShdw blurRad="127000">
            <a:prstClr val="black"/>
          </a:innerShdw>
        </a:effectLst>
      </dgm:spPr>
      <dgm:t>
        <a:bodyPr/>
        <a:lstStyle/>
        <a:p>
          <a:endParaRPr lang="fr-FR" dirty="0"/>
        </a:p>
      </dgm:t>
    </dgm:pt>
    <dgm:pt modelId="{CA18C33A-6E0E-4B99-954D-6418DFCF559B}" type="parTrans" cxnId="{5B6A071F-1069-43BE-8E06-67E92C1DD5A3}">
      <dgm:prSet/>
      <dgm:spPr/>
      <dgm:t>
        <a:bodyPr/>
        <a:lstStyle/>
        <a:p>
          <a:endParaRPr lang="fr-FR"/>
        </a:p>
      </dgm:t>
    </dgm:pt>
    <dgm:pt modelId="{44A942BE-EAEB-4184-AE8F-2586B0A85DEE}" type="sibTrans" cxnId="{5B6A071F-1069-43BE-8E06-67E92C1DD5A3}">
      <dgm:prSet/>
      <dgm:spPr>
        <a:blipFill>
          <a:blip xmlns:r="http://schemas.openxmlformats.org/officeDocument/2006/relationships" r:embed="rId1"/>
          <a:srcRect/>
          <a:stretch>
            <a:fillRect l="-10000" r="-10000"/>
          </a:stretch>
        </a:blipFill>
        <a:ln w="38100">
          <a:noFill/>
        </a:ln>
        <a:effectLst>
          <a:outerShdw blurRad="1270000" dist="50800" dir="5400000" algn="ctr" rotWithShape="0">
            <a:srgbClr val="000000">
              <a:alpha val="43137"/>
            </a:srgbClr>
          </a:outerShdw>
        </a:effectLst>
      </dgm:spPr>
      <dgm:t>
        <a:bodyPr/>
        <a:lstStyle/>
        <a:p>
          <a:endParaRPr lang="fr-FR"/>
        </a:p>
      </dgm:t>
    </dgm:pt>
    <dgm:pt modelId="{14AD9533-E028-4682-B307-3167FE36C1EA}" type="pres">
      <dgm:prSet presAssocID="{0627B8C6-774F-4845-9DF3-B80A76743FD7}" presName="Name0" presStyleCnt="0">
        <dgm:presLayoutVars>
          <dgm:chMax val="7"/>
          <dgm:chPref val="7"/>
          <dgm:dir/>
        </dgm:presLayoutVars>
      </dgm:prSet>
      <dgm:spPr/>
    </dgm:pt>
    <dgm:pt modelId="{0AC8372D-0241-4BF4-81B6-C20CEFDFD2A7}" type="pres">
      <dgm:prSet presAssocID="{C55DA5A0-A6D8-43F8-AA7F-5A67732B6E8B}" presName="parTx1" presStyleLbl="node1" presStyleIdx="0" presStyleCnt="1" custScaleX="90591" custScaleY="95942" custLinFactNeighborX="1677" custLinFactNeighborY="-82497"/>
      <dgm:spPr/>
    </dgm:pt>
    <dgm:pt modelId="{1933D5C4-BFD8-42FD-BE95-88E88F129E8E}" type="pres">
      <dgm:prSet presAssocID="{44A942BE-EAEB-4184-AE8F-2586B0A85DEE}" presName="picture1" presStyleCnt="0"/>
      <dgm:spPr/>
    </dgm:pt>
    <dgm:pt modelId="{65F1F72A-C854-48F4-95C9-5EC3A85B4E99}" type="pres">
      <dgm:prSet presAssocID="{44A942BE-EAEB-4184-AE8F-2586B0A85DEE}" presName="imageRepeatNode" presStyleLbl="fgImgPlace1" presStyleIdx="0" presStyleCnt="1" custScaleX="60072" custScaleY="50680" custLinFactNeighborX="-34518" custLinFactNeighborY="-10083"/>
      <dgm:spPr>
        <a:prstGeom prst="roundRect">
          <a:avLst/>
        </a:prstGeom>
      </dgm:spPr>
    </dgm:pt>
  </dgm:ptLst>
  <dgm:cxnLst>
    <dgm:cxn modelId="{5B6A071F-1069-43BE-8E06-67E92C1DD5A3}" srcId="{0627B8C6-774F-4845-9DF3-B80A76743FD7}" destId="{C55DA5A0-A6D8-43F8-AA7F-5A67732B6E8B}" srcOrd="0" destOrd="0" parTransId="{CA18C33A-6E0E-4B99-954D-6418DFCF559B}" sibTransId="{44A942BE-EAEB-4184-AE8F-2586B0A85DEE}"/>
    <dgm:cxn modelId="{9CFF8D42-5F3E-4D0D-86F7-471C4C6DC3E5}" type="presOf" srcId="{44A942BE-EAEB-4184-AE8F-2586B0A85DEE}" destId="{65F1F72A-C854-48F4-95C9-5EC3A85B4E99}" srcOrd="0" destOrd="0" presId="urn:microsoft.com/office/officeart/2008/layout/AscendingPictureAccentProcess"/>
    <dgm:cxn modelId="{DEA4CB50-7963-4891-9A87-68F14E6EF07A}" type="presOf" srcId="{C55DA5A0-A6D8-43F8-AA7F-5A67732B6E8B}" destId="{0AC8372D-0241-4BF4-81B6-C20CEFDFD2A7}" srcOrd="0" destOrd="0" presId="urn:microsoft.com/office/officeart/2008/layout/AscendingPictureAccentProcess"/>
    <dgm:cxn modelId="{B916F5B1-74E5-48AE-812A-C6F82BBF24D1}" type="presOf" srcId="{0627B8C6-774F-4845-9DF3-B80A76743FD7}" destId="{14AD9533-E028-4682-B307-3167FE36C1EA}" srcOrd="0" destOrd="0" presId="urn:microsoft.com/office/officeart/2008/layout/AscendingPictureAccentProcess"/>
    <dgm:cxn modelId="{7B0A15F4-A2C5-4599-8602-AE8197D42305}" type="presParOf" srcId="{14AD9533-E028-4682-B307-3167FE36C1EA}" destId="{0AC8372D-0241-4BF4-81B6-C20CEFDFD2A7}" srcOrd="0" destOrd="0" presId="urn:microsoft.com/office/officeart/2008/layout/AscendingPictureAccentProcess"/>
    <dgm:cxn modelId="{405EFE41-E7AA-4A6C-AFC0-61ECC08754B4}" type="presParOf" srcId="{14AD9533-E028-4682-B307-3167FE36C1EA}" destId="{1933D5C4-BFD8-42FD-BE95-88E88F129E8E}" srcOrd="1" destOrd="0" presId="urn:microsoft.com/office/officeart/2008/layout/AscendingPictureAccentProcess"/>
    <dgm:cxn modelId="{8CEDE7F8-54D1-4CB1-9FAF-52299E6D0470}" type="presParOf" srcId="{1933D5C4-BFD8-42FD-BE95-88E88F129E8E}" destId="{65F1F72A-C854-48F4-95C9-5EC3A85B4E99}"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372D-0241-4BF4-81B6-C20CEFDFD2A7}">
      <dsp:nvSpPr>
        <dsp:cNvPr id="0" name=""/>
        <dsp:cNvSpPr/>
      </dsp:nvSpPr>
      <dsp:spPr>
        <a:xfrm>
          <a:off x="590737" y="1716862"/>
          <a:ext cx="6762786" cy="1920825"/>
        </a:xfrm>
        <a:prstGeom prst="roundRect">
          <a:avLst/>
        </a:prstGeom>
        <a:solidFill>
          <a:srgbClr val="898989">
            <a:alpha val="10000"/>
          </a:srgbClr>
        </a:solidFill>
        <a:ln w="28575" cap="flat" cmpd="sng" algn="ctr">
          <a:noFill/>
          <a:prstDash val="solid"/>
          <a:miter lim="800000"/>
        </a:ln>
        <a:effectLst>
          <a:innerShdw blurRad="1270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580131" tIns="247650" rIns="247650" bIns="247650" numCol="1" spcCol="1270" anchor="ctr" anchorCtr="0">
          <a:noAutofit/>
        </a:bodyPr>
        <a:lstStyle/>
        <a:p>
          <a:pPr marL="0" lvl="0" indent="0" algn="l" defTabSz="2889250">
            <a:lnSpc>
              <a:spcPct val="90000"/>
            </a:lnSpc>
            <a:spcBef>
              <a:spcPct val="0"/>
            </a:spcBef>
            <a:spcAft>
              <a:spcPct val="35000"/>
            </a:spcAft>
            <a:buNone/>
          </a:pPr>
          <a:endParaRPr lang="fr-FR" sz="6500" kern="1200" dirty="0"/>
        </a:p>
      </dsp:txBody>
      <dsp:txXfrm>
        <a:off x="684504" y="1810629"/>
        <a:ext cx="6575252" cy="1733291"/>
      </dsp:txXfrm>
    </dsp:sp>
    <dsp:sp modelId="{65F1F72A-C854-48F4-95C9-5EC3A85B4E99}">
      <dsp:nvSpPr>
        <dsp:cNvPr id="0" name=""/>
        <dsp:cNvSpPr/>
      </dsp:nvSpPr>
      <dsp:spPr>
        <a:xfrm>
          <a:off x="8102380" y="1879295"/>
          <a:ext cx="2281798" cy="1568816"/>
        </a:xfrm>
        <a:prstGeom prst="roundRect">
          <a:avLst/>
        </a:prstGeom>
        <a:blipFill>
          <a:blip xmlns:r="http://schemas.openxmlformats.org/officeDocument/2006/relationships" r:embed="rId1"/>
          <a:srcRect/>
          <a:stretch>
            <a:fillRect t="-4000" b="-4000"/>
          </a:stretch>
        </a:blipFill>
        <a:ln w="38100" cap="flat" cmpd="sng" algn="ctr">
          <a:noFill/>
          <a:prstDash val="solid"/>
          <a:miter lim="800000"/>
        </a:ln>
        <a:effectLst>
          <a:outerShdw blurRad="1270000" dist="50800" dir="5400000" algn="ctr" rotWithShape="0">
            <a:srgbClr val="000000">
              <a:alpha val="43137"/>
            </a:srgbClr>
          </a:outerShdw>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8372D-0241-4BF4-81B6-C20CEFDFD2A7}">
      <dsp:nvSpPr>
        <dsp:cNvPr id="0" name=""/>
        <dsp:cNvSpPr/>
      </dsp:nvSpPr>
      <dsp:spPr>
        <a:xfrm>
          <a:off x="2801048" y="1391614"/>
          <a:ext cx="6762786" cy="1920825"/>
        </a:xfrm>
        <a:prstGeom prst="roundRect">
          <a:avLst/>
        </a:prstGeom>
        <a:solidFill>
          <a:srgbClr val="898989">
            <a:alpha val="10000"/>
          </a:srgbClr>
        </a:solidFill>
        <a:ln w="28575" cap="flat" cmpd="sng" algn="ctr">
          <a:noFill/>
          <a:prstDash val="solid"/>
          <a:miter lim="800000"/>
        </a:ln>
        <a:effectLst>
          <a:innerShdw blurRad="127000">
            <a:prstClr val="black"/>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1580131" tIns="247650" rIns="247650" bIns="247650" numCol="1" spcCol="1270" anchor="ctr" anchorCtr="0">
          <a:noAutofit/>
        </a:bodyPr>
        <a:lstStyle/>
        <a:p>
          <a:pPr marL="0" lvl="0" indent="0" algn="l" defTabSz="2889250">
            <a:lnSpc>
              <a:spcPct val="90000"/>
            </a:lnSpc>
            <a:spcBef>
              <a:spcPct val="0"/>
            </a:spcBef>
            <a:spcAft>
              <a:spcPct val="35000"/>
            </a:spcAft>
            <a:buNone/>
          </a:pPr>
          <a:endParaRPr lang="fr-FR" sz="6500" kern="1200" dirty="0"/>
        </a:p>
      </dsp:txBody>
      <dsp:txXfrm>
        <a:off x="2894815" y="1485381"/>
        <a:ext cx="6575252" cy="1733291"/>
      </dsp:txXfrm>
    </dsp:sp>
    <dsp:sp modelId="{65F1F72A-C854-48F4-95C9-5EC3A85B4E99}">
      <dsp:nvSpPr>
        <dsp:cNvPr id="0" name=""/>
        <dsp:cNvSpPr/>
      </dsp:nvSpPr>
      <dsp:spPr>
        <a:xfrm>
          <a:off x="0" y="1544882"/>
          <a:ext cx="2079120" cy="1754321"/>
        </a:xfrm>
        <a:prstGeom prst="roundRect">
          <a:avLst/>
        </a:prstGeom>
        <a:blipFill>
          <a:blip xmlns:r="http://schemas.openxmlformats.org/officeDocument/2006/relationships" r:embed="rId1"/>
          <a:srcRect/>
          <a:stretch>
            <a:fillRect l="-10000" r="-10000"/>
          </a:stretch>
        </a:blipFill>
        <a:ln w="38100" cap="flat" cmpd="sng" algn="ctr">
          <a:noFill/>
          <a:prstDash val="solid"/>
          <a:miter lim="800000"/>
        </a:ln>
        <a:effectLst>
          <a:outerShdw blurRad="1270000" dist="50800" dir="5400000" algn="ctr" rotWithShape="0">
            <a:srgbClr val="000000">
              <a:alpha val="43137"/>
            </a:srgb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F7B55-AA6F-4036-AFD1-4E560D5E1A6E}" type="datetimeFigureOut">
              <a:rPr lang="fo-FO" smtClean="0"/>
              <a:t>03.04.2025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CCB503-29B8-4B01-902F-C8C6E5D54AB0}" type="slidenum">
              <a:rPr lang="fo-FO" smtClean="0"/>
              <a:t>‹#›</a:t>
            </a:fld>
            <a:endParaRPr lang="fo-FO"/>
          </a:p>
        </p:txBody>
      </p:sp>
    </p:spTree>
    <p:extLst>
      <p:ext uri="{BB962C8B-B14F-4D97-AF65-F5344CB8AC3E}">
        <p14:creationId xmlns:p14="http://schemas.microsoft.com/office/powerpoint/2010/main" val="304091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o-F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1424A4-6E35-4B3D-AF9E-158EC7BD7887}" type="datetimeFigureOut">
              <a:rPr lang="fo-FO" smtClean="0"/>
              <a:t>29.03.2025</a:t>
            </a:fld>
            <a:endParaRPr lang="fo-F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o-F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o-F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F5D05-9963-487E-BD00-DDBDBF9448BB}" type="slidenum">
              <a:rPr lang="fo-FO" smtClean="0"/>
              <a:t>‹#›</a:t>
            </a:fld>
            <a:endParaRPr lang="fo-FO"/>
          </a:p>
        </p:txBody>
      </p:sp>
    </p:spTree>
    <p:extLst>
      <p:ext uri="{BB962C8B-B14F-4D97-AF65-F5344CB8AC3E}">
        <p14:creationId xmlns:p14="http://schemas.microsoft.com/office/powerpoint/2010/main" val="341830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0.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0.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EFCCB503-29B8-4B01-902F-C8C6E5D54AB0}" type="slidenum">
              <a:rPr lang="fo-FO" smtClean="0"/>
              <a:t>11</a:t>
            </a:fld>
            <a:endParaRPr lang="fo-FO"/>
          </a:p>
        </p:txBody>
      </p:sp>
    </p:spTree>
    <p:extLst>
      <p:ext uri="{BB962C8B-B14F-4D97-AF65-F5344CB8AC3E}">
        <p14:creationId xmlns:p14="http://schemas.microsoft.com/office/powerpoint/2010/main" val="3882230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23</a:t>
            </a:fld>
            <a:endParaRPr lang="fo-FO"/>
          </a:p>
        </p:txBody>
      </p:sp>
    </p:spTree>
    <p:extLst>
      <p:ext uri="{BB962C8B-B14F-4D97-AF65-F5344CB8AC3E}">
        <p14:creationId xmlns:p14="http://schemas.microsoft.com/office/powerpoint/2010/main" val="199684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24</a:t>
            </a:fld>
            <a:endParaRPr lang="fo-FO"/>
          </a:p>
        </p:txBody>
      </p:sp>
    </p:spTree>
    <p:extLst>
      <p:ext uri="{BB962C8B-B14F-4D97-AF65-F5344CB8AC3E}">
        <p14:creationId xmlns:p14="http://schemas.microsoft.com/office/powerpoint/2010/main" val="2266566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15</a:t>
            </a:fld>
            <a:endParaRPr lang="fo-FO"/>
          </a:p>
        </p:txBody>
      </p:sp>
    </p:spTree>
    <p:extLst>
      <p:ext uri="{BB962C8B-B14F-4D97-AF65-F5344CB8AC3E}">
        <p14:creationId xmlns:p14="http://schemas.microsoft.com/office/powerpoint/2010/main" val="11471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25</a:t>
            </a:fld>
            <a:endParaRPr lang="fo-FO"/>
          </a:p>
        </p:txBody>
      </p:sp>
    </p:spTree>
    <p:extLst>
      <p:ext uri="{BB962C8B-B14F-4D97-AF65-F5344CB8AC3E}">
        <p14:creationId xmlns:p14="http://schemas.microsoft.com/office/powerpoint/2010/main" val="114712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12</a:t>
            </a:fld>
            <a:endParaRPr lang="fo-FO"/>
          </a:p>
        </p:txBody>
      </p:sp>
    </p:spTree>
    <p:extLst>
      <p:ext uri="{BB962C8B-B14F-4D97-AF65-F5344CB8AC3E}">
        <p14:creationId xmlns:p14="http://schemas.microsoft.com/office/powerpoint/2010/main" val="339160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13</a:t>
            </a:fld>
            <a:endParaRPr lang="fo-FO"/>
          </a:p>
        </p:txBody>
      </p:sp>
    </p:spTree>
    <p:extLst>
      <p:ext uri="{BB962C8B-B14F-4D97-AF65-F5344CB8AC3E}">
        <p14:creationId xmlns:p14="http://schemas.microsoft.com/office/powerpoint/2010/main" val="2929769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15</a:t>
            </a:fld>
            <a:endParaRPr lang="fo-FO"/>
          </a:p>
        </p:txBody>
      </p:sp>
    </p:spTree>
    <p:extLst>
      <p:ext uri="{BB962C8B-B14F-4D97-AF65-F5344CB8AC3E}">
        <p14:creationId xmlns:p14="http://schemas.microsoft.com/office/powerpoint/2010/main" val="703944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Henry Ford </a:t>
            </a:r>
            <a:r>
              <a:rPr lang="en-GB" dirty="0" err="1"/>
              <a:t>Dit</a:t>
            </a:r>
            <a:r>
              <a:rPr lang="en-GB" dirty="0"/>
              <a:t> le  motivation et le travail </a:t>
            </a:r>
            <a:r>
              <a:rPr lang="en-GB" dirty="0" err="1"/>
              <a:t>charné</a:t>
            </a:r>
            <a:r>
              <a:rPr lang="en-GB" dirty="0"/>
              <a:t> </a:t>
            </a:r>
            <a:r>
              <a:rPr lang="en-GB" dirty="0" err="1"/>
              <a:t>sont</a:t>
            </a:r>
            <a:r>
              <a:rPr lang="en-GB" dirty="0"/>
              <a:t> Les </a:t>
            </a:r>
            <a:r>
              <a:rPr lang="en-GB" dirty="0" err="1"/>
              <a:t>clés</a:t>
            </a:r>
            <a:r>
              <a:rPr lang="en-GB" dirty="0"/>
              <a:t> </a:t>
            </a:r>
            <a:r>
              <a:rPr lang="en-GB" dirty="0" err="1"/>
              <a:t>por</a:t>
            </a:r>
            <a:r>
              <a:rPr lang="en-GB" dirty="0"/>
              <a:t> Transformer </a:t>
            </a:r>
            <a:r>
              <a:rPr lang="en-GB" dirty="0" err="1"/>
              <a:t>L’imposible</a:t>
            </a:r>
            <a:r>
              <a:rPr lang="en-GB" dirty="0"/>
              <a:t> possible .</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17</a:t>
            </a:fld>
            <a:endParaRPr lang="fo-FO"/>
          </a:p>
        </p:txBody>
      </p:sp>
    </p:spTree>
    <p:extLst>
      <p:ext uri="{BB962C8B-B14F-4D97-AF65-F5344CB8AC3E}">
        <p14:creationId xmlns:p14="http://schemas.microsoft.com/office/powerpoint/2010/main" val="258941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 exemple, lorsque vous apprenez un nouveau langage de programmation comme Python, vous devez le pratiquer activement en créant des petits projets, en écrivant du code, ou en développant des jeux simples. C'est la pratique qui est l'essence de l'évolution.</a:t>
            </a:r>
            <a:endParaRPr lang="fo-FO" dirty="0"/>
          </a:p>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19</a:t>
            </a:fld>
            <a:endParaRPr lang="fo-FO"/>
          </a:p>
        </p:txBody>
      </p:sp>
    </p:spTree>
    <p:extLst>
      <p:ext uri="{BB962C8B-B14F-4D97-AF65-F5344CB8AC3E}">
        <p14:creationId xmlns:p14="http://schemas.microsoft.com/office/powerpoint/2010/main" val="2619730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20</a:t>
            </a:fld>
            <a:endParaRPr lang="fo-FO"/>
          </a:p>
        </p:txBody>
      </p:sp>
    </p:spTree>
    <p:extLst>
      <p:ext uri="{BB962C8B-B14F-4D97-AF65-F5344CB8AC3E}">
        <p14:creationId xmlns:p14="http://schemas.microsoft.com/office/powerpoint/2010/main" val="28601459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11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a:p>
        </p:txBody>
      </p:sp>
      <p:sp>
        <p:nvSpPr>
          <p:cNvPr id="4" name="Slide Number Placeholder 3"/>
          <p:cNvSpPr>
            <a:spLocks noGrp="1"/>
          </p:cNvSpPr>
          <p:nvPr>
            <p:ph type="sldNum" sz="quarter" idx="5"/>
          </p:nvPr>
        </p:nvSpPr>
        <p:spPr/>
        <p:txBody>
          <a:bodyPr/>
          <a:lstStyle/>
          <a:p>
            <a:fld id="{4B0F5D05-9963-487E-BD00-DDBDBF9448BB}" type="slidenum">
              <a:rPr lang="fo-FO" smtClean="0"/>
              <a:t>21</a:t>
            </a:fld>
            <a:endParaRPr lang="fo-FO"/>
          </a:p>
        </p:txBody>
      </p:sp>
    </p:spTree>
    <p:extLst>
      <p:ext uri="{BB962C8B-B14F-4D97-AF65-F5344CB8AC3E}">
        <p14:creationId xmlns:p14="http://schemas.microsoft.com/office/powerpoint/2010/main" val="3440185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o-FO" dirty="0"/>
          </a:p>
        </p:txBody>
      </p:sp>
      <p:sp>
        <p:nvSpPr>
          <p:cNvPr id="4" name="Slide Number Placeholder 3"/>
          <p:cNvSpPr>
            <a:spLocks noGrp="1"/>
          </p:cNvSpPr>
          <p:nvPr>
            <p:ph type="sldNum" sz="quarter" idx="5"/>
          </p:nvPr>
        </p:nvSpPr>
        <p:spPr/>
        <p:txBody>
          <a:bodyPr/>
          <a:lstStyle/>
          <a:p>
            <a:fld id="{4B0F5D05-9963-487E-BD00-DDBDBF9448BB}" type="slidenum">
              <a:rPr lang="fo-FO" smtClean="0"/>
              <a:t>22</a:t>
            </a:fld>
            <a:endParaRPr lang="fo-FO"/>
          </a:p>
        </p:txBody>
      </p:sp>
    </p:spTree>
    <p:extLst>
      <p:ext uri="{BB962C8B-B14F-4D97-AF65-F5344CB8AC3E}">
        <p14:creationId xmlns:p14="http://schemas.microsoft.com/office/powerpoint/2010/main" val="180324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03.04.2025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03.04.2025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AF2-F250-92F7-5AC7-FFB331517F55}"/>
              </a:ext>
            </a:extLst>
          </p:cNvPr>
          <p:cNvSpPr>
            <a:spLocks noGrp="1"/>
          </p:cNvSpPr>
          <p:nvPr>
            <p:ph type="title"/>
          </p:nvPr>
        </p:nvSpPr>
        <p:spPr/>
        <p:txBody>
          <a:bodyPr/>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C4DD416C-9B12-60C5-158C-DA0BDDA8A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0D660E02-E546-06F8-D3D6-AB44A7E4EF7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D8E5BDC7-D87E-2E7F-EC1D-02C7950C05ED}"/>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57C5F62-2ACA-382C-FA4C-06A016FDE4EE}"/>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071112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03.04.2025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5F1A54-DE48-3CAD-DC1E-DFE22685CE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o-FO"/>
          </a:p>
        </p:txBody>
      </p:sp>
      <p:sp>
        <p:nvSpPr>
          <p:cNvPr id="3" name="Vertical Text Placeholder 2">
            <a:extLst>
              <a:ext uri="{FF2B5EF4-FFF2-40B4-BE49-F238E27FC236}">
                <a16:creationId xmlns:a16="http://schemas.microsoft.com/office/drawing/2014/main" id="{8F11ED05-296E-A520-18E5-0E41B976B4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96BC2253-8557-0740-07FF-3D65F60614A5}"/>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FD23375C-E44C-59DE-1146-B2CB64C2A096}"/>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0BA97532-8540-8A45-70A0-DA0C73409805}"/>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148124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1495179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21CF-56FE-CA5D-8A86-28E688AEA0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8CBEC11D-C63D-46B8-31BD-F7AF613B2C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7D7BBEA5-8F20-4BE3-94F9-06FEDD3727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E48CBBA-998B-43EE-AC44-249193AB2CBB}" type="datetimeFigureOut">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29.03.2025</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EAC1D62-12E4-0FCA-BD25-92F878B4C3C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3EF1228C-2689-093C-98BA-8C5AD46D90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D98FA-2E51-40FD-8518-F8296F24F530}" type="slidenum">
              <a:rPr kumimoji="0" lang="fo-FO"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fo-FO"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715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3796C5A-1585-0276-D60C-996F1DE6FE66}"/>
              </a:ext>
            </a:extLst>
          </p:cNvPr>
          <p:cNvSpPr>
            <a:spLocks noGrp="1"/>
          </p:cNvSpPr>
          <p:nvPr>
            <p:ph type="pic" sz="quarter" idx="11"/>
          </p:nvPr>
        </p:nvSpPr>
        <p:spPr>
          <a:xfrm>
            <a:off x="6703861" y="1530887"/>
            <a:ext cx="846408" cy="1139759"/>
          </a:xfrm>
          <a:custGeom>
            <a:avLst/>
            <a:gdLst>
              <a:gd name="connsiteX0" fmla="*/ 100188 w 846408"/>
              <a:gd name="connsiteY0" fmla="*/ 0 h 1139759"/>
              <a:gd name="connsiteX1" fmla="*/ 697160 w 846408"/>
              <a:gd name="connsiteY1" fmla="*/ 0 h 1139759"/>
              <a:gd name="connsiteX2" fmla="*/ 846408 w 846408"/>
              <a:gd name="connsiteY2" fmla="*/ 149248 h 1139759"/>
              <a:gd name="connsiteX3" fmla="*/ 846408 w 846408"/>
              <a:gd name="connsiteY3" fmla="*/ 990511 h 1139759"/>
              <a:gd name="connsiteX4" fmla="*/ 697160 w 846408"/>
              <a:gd name="connsiteY4" fmla="*/ 1139759 h 1139759"/>
              <a:gd name="connsiteX5" fmla="*/ 100188 w 846408"/>
              <a:gd name="connsiteY5" fmla="*/ 1139759 h 1139759"/>
              <a:gd name="connsiteX6" fmla="*/ 42094 w 846408"/>
              <a:gd name="connsiteY6" fmla="*/ 1128030 h 1139759"/>
              <a:gd name="connsiteX7" fmla="*/ 0 w 846408"/>
              <a:gd name="connsiteY7" fmla="*/ 1099650 h 1139759"/>
              <a:gd name="connsiteX8" fmla="*/ 0 w 846408"/>
              <a:gd name="connsiteY8" fmla="*/ 40109 h 1139759"/>
              <a:gd name="connsiteX9" fmla="*/ 42094 w 846408"/>
              <a:gd name="connsiteY9" fmla="*/ 11729 h 1139759"/>
              <a:gd name="connsiteX10" fmla="*/ 100188 w 846408"/>
              <a:gd name="connsiteY10"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408" h="1139759">
                <a:moveTo>
                  <a:pt x="100188" y="0"/>
                </a:moveTo>
                <a:lnTo>
                  <a:pt x="697160" y="0"/>
                </a:lnTo>
                <a:cubicBezTo>
                  <a:pt x="779587" y="0"/>
                  <a:pt x="846408" y="66821"/>
                  <a:pt x="846408" y="149248"/>
                </a:cubicBezTo>
                <a:lnTo>
                  <a:pt x="846408" y="990511"/>
                </a:lnTo>
                <a:cubicBezTo>
                  <a:pt x="846408" y="1072938"/>
                  <a:pt x="779587" y="1139759"/>
                  <a:pt x="697160" y="1139759"/>
                </a:cubicBezTo>
                <a:lnTo>
                  <a:pt x="100188" y="1139759"/>
                </a:lnTo>
                <a:cubicBezTo>
                  <a:pt x="79582" y="1139759"/>
                  <a:pt x="59950" y="1135583"/>
                  <a:pt x="42094" y="1128030"/>
                </a:cubicBezTo>
                <a:lnTo>
                  <a:pt x="0" y="1099650"/>
                </a:lnTo>
                <a:lnTo>
                  <a:pt x="0" y="40109"/>
                </a:lnTo>
                <a:lnTo>
                  <a:pt x="42094" y="11729"/>
                </a:lnTo>
                <a:cubicBezTo>
                  <a:pt x="59950" y="4176"/>
                  <a:pt x="79582" y="0"/>
                  <a:pt x="100188" y="0"/>
                </a:cubicBezTo>
                <a:close/>
              </a:path>
            </a:pathLst>
          </a:custGeom>
          <a:pattFill prst="pct5">
            <a:fgClr>
              <a:schemeClr val="accent1"/>
            </a:fgClr>
            <a:bgClr>
              <a:schemeClr val="bg1"/>
            </a:bgClr>
          </a:pattFill>
        </p:spPr>
        <p:txBody>
          <a:bodyPr wrap="square">
            <a:noAutofit/>
          </a:bodyPr>
          <a:lstStyle/>
          <a:p>
            <a:endParaRPr lang="fo-FO"/>
          </a:p>
        </p:txBody>
      </p:sp>
      <p:sp>
        <p:nvSpPr>
          <p:cNvPr id="16" name="Picture Placeholder 15">
            <a:extLst>
              <a:ext uri="{FF2B5EF4-FFF2-40B4-BE49-F238E27FC236}">
                <a16:creationId xmlns:a16="http://schemas.microsoft.com/office/drawing/2014/main" id="{306BF129-74E5-4403-28C2-C836FE308539}"/>
              </a:ext>
            </a:extLst>
          </p:cNvPr>
          <p:cNvSpPr>
            <a:spLocks noGrp="1"/>
          </p:cNvSpPr>
          <p:nvPr>
            <p:ph type="pic" sz="quarter" idx="12"/>
          </p:nvPr>
        </p:nvSpPr>
        <p:spPr>
          <a:xfrm>
            <a:off x="4592673" y="1530887"/>
            <a:ext cx="895468" cy="1139759"/>
          </a:xfrm>
          <a:custGeom>
            <a:avLst/>
            <a:gdLst>
              <a:gd name="connsiteX0" fmla="*/ 149248 w 895468"/>
              <a:gd name="connsiteY0" fmla="*/ 0 h 1139759"/>
              <a:gd name="connsiteX1" fmla="*/ 746220 w 895468"/>
              <a:gd name="connsiteY1" fmla="*/ 0 h 1139759"/>
              <a:gd name="connsiteX2" fmla="*/ 895468 w 895468"/>
              <a:gd name="connsiteY2" fmla="*/ 149248 h 1139759"/>
              <a:gd name="connsiteX3" fmla="*/ 895468 w 895468"/>
              <a:gd name="connsiteY3" fmla="*/ 990511 h 1139759"/>
              <a:gd name="connsiteX4" fmla="*/ 746220 w 895468"/>
              <a:gd name="connsiteY4" fmla="*/ 1139759 h 1139759"/>
              <a:gd name="connsiteX5" fmla="*/ 149248 w 895468"/>
              <a:gd name="connsiteY5" fmla="*/ 1139759 h 1139759"/>
              <a:gd name="connsiteX6" fmla="*/ 0 w 895468"/>
              <a:gd name="connsiteY6" fmla="*/ 990511 h 1139759"/>
              <a:gd name="connsiteX7" fmla="*/ 0 w 895468"/>
              <a:gd name="connsiteY7" fmla="*/ 149248 h 1139759"/>
              <a:gd name="connsiteX8" fmla="*/ 149248 w 895468"/>
              <a:gd name="connsiteY8" fmla="*/ 0 h 113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5468" h="1139759">
                <a:moveTo>
                  <a:pt x="149248" y="0"/>
                </a:moveTo>
                <a:lnTo>
                  <a:pt x="746220" y="0"/>
                </a:lnTo>
                <a:cubicBezTo>
                  <a:pt x="828647" y="0"/>
                  <a:pt x="895468" y="66821"/>
                  <a:pt x="895468" y="149248"/>
                </a:cubicBezTo>
                <a:lnTo>
                  <a:pt x="895468" y="990511"/>
                </a:lnTo>
                <a:cubicBezTo>
                  <a:pt x="895468" y="1072938"/>
                  <a:pt x="828647" y="1139759"/>
                  <a:pt x="746220" y="1139759"/>
                </a:cubicBezTo>
                <a:lnTo>
                  <a:pt x="149248" y="1139759"/>
                </a:lnTo>
                <a:cubicBezTo>
                  <a:pt x="66821" y="1139759"/>
                  <a:pt x="0" y="1072938"/>
                  <a:pt x="0" y="990511"/>
                </a:cubicBezTo>
                <a:lnTo>
                  <a:pt x="0" y="149248"/>
                </a:lnTo>
                <a:cubicBezTo>
                  <a:pt x="0" y="66821"/>
                  <a:pt x="66821" y="0"/>
                  <a:pt x="149248" y="0"/>
                </a:cubicBezTo>
                <a:close/>
              </a:path>
            </a:pathLst>
          </a:custGeom>
          <a:pattFill prst="pct5">
            <a:fgClr>
              <a:schemeClr val="accent1"/>
            </a:fgClr>
            <a:bgClr>
              <a:schemeClr val="bg1"/>
            </a:bgClr>
          </a:pattFill>
        </p:spPr>
        <p:txBody>
          <a:bodyPr wrap="square">
            <a:noAutofit/>
          </a:bodyPr>
          <a:lstStyle/>
          <a:p>
            <a:endParaRPr lang="fo-FO"/>
          </a:p>
        </p:txBody>
      </p:sp>
      <p:sp>
        <p:nvSpPr>
          <p:cNvPr id="12" name="Picture Placeholder 11">
            <a:extLst>
              <a:ext uri="{FF2B5EF4-FFF2-40B4-BE49-F238E27FC236}">
                <a16:creationId xmlns:a16="http://schemas.microsoft.com/office/drawing/2014/main" id="{E48B2897-5CE4-C733-D28F-AB6FF8E1A098}"/>
              </a:ext>
            </a:extLst>
          </p:cNvPr>
          <p:cNvSpPr>
            <a:spLocks noGrp="1"/>
          </p:cNvSpPr>
          <p:nvPr>
            <p:ph type="pic" sz="quarter" idx="10"/>
          </p:nvPr>
        </p:nvSpPr>
        <p:spPr>
          <a:xfrm>
            <a:off x="5415342" y="1181857"/>
            <a:ext cx="1312258" cy="1837821"/>
          </a:xfrm>
          <a:custGeom>
            <a:avLst/>
            <a:gdLst>
              <a:gd name="connsiteX0" fmla="*/ 218709 w 1312258"/>
              <a:gd name="connsiteY0" fmla="*/ 0 h 1837821"/>
              <a:gd name="connsiteX1" fmla="*/ 1093549 w 1312258"/>
              <a:gd name="connsiteY1" fmla="*/ 0 h 1837821"/>
              <a:gd name="connsiteX2" fmla="*/ 1178677 w 1312258"/>
              <a:gd name="connsiteY2" fmla="*/ 17187 h 1837821"/>
              <a:gd name="connsiteX3" fmla="*/ 1312258 w 1312258"/>
              <a:gd name="connsiteY3" fmla="*/ 218713 h 1837821"/>
              <a:gd name="connsiteX4" fmla="*/ 1312258 w 1312258"/>
              <a:gd name="connsiteY4" fmla="*/ 1619107 h 1837821"/>
              <a:gd name="connsiteX5" fmla="*/ 1093544 w 1312258"/>
              <a:gd name="connsiteY5" fmla="*/ 1837821 h 1837821"/>
              <a:gd name="connsiteX6" fmla="*/ 218714 w 1312258"/>
              <a:gd name="connsiteY6" fmla="*/ 1837821 h 1837821"/>
              <a:gd name="connsiteX7" fmla="*/ 0 w 1312258"/>
              <a:gd name="connsiteY7" fmla="*/ 1619107 h 1837821"/>
              <a:gd name="connsiteX8" fmla="*/ 0 w 1312258"/>
              <a:gd name="connsiteY8" fmla="*/ 218713 h 1837821"/>
              <a:gd name="connsiteX9" fmla="*/ 133581 w 1312258"/>
              <a:gd name="connsiteY9" fmla="*/ 17187 h 18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258" h="1837821">
                <a:moveTo>
                  <a:pt x="218709" y="0"/>
                </a:moveTo>
                <a:lnTo>
                  <a:pt x="1093549" y="0"/>
                </a:lnTo>
                <a:lnTo>
                  <a:pt x="1178677" y="17187"/>
                </a:lnTo>
                <a:cubicBezTo>
                  <a:pt x="1257177" y="50389"/>
                  <a:pt x="1312258" y="128119"/>
                  <a:pt x="1312258" y="218713"/>
                </a:cubicBezTo>
                <a:lnTo>
                  <a:pt x="1312258" y="1619107"/>
                </a:lnTo>
                <a:cubicBezTo>
                  <a:pt x="1312258" y="1739899"/>
                  <a:pt x="1214336" y="1837821"/>
                  <a:pt x="1093544" y="1837821"/>
                </a:cubicBezTo>
                <a:lnTo>
                  <a:pt x="218714" y="1837821"/>
                </a:lnTo>
                <a:cubicBezTo>
                  <a:pt x="97922" y="1837821"/>
                  <a:pt x="0" y="1739899"/>
                  <a:pt x="0" y="1619107"/>
                </a:cubicBezTo>
                <a:lnTo>
                  <a:pt x="0" y="218713"/>
                </a:lnTo>
                <a:cubicBezTo>
                  <a:pt x="0" y="128119"/>
                  <a:pt x="55081" y="50389"/>
                  <a:pt x="133581" y="17187"/>
                </a:cubicBezTo>
                <a:close/>
              </a:path>
            </a:pathLst>
          </a:custGeom>
          <a:pattFill prst="pct5">
            <a:fgClr>
              <a:schemeClr val="accent1"/>
            </a:fgClr>
            <a:bgClr>
              <a:schemeClr val="bg1"/>
            </a:bgClr>
          </a:pattFill>
          <a:effectLst>
            <a:outerShdw blurRad="254000" dist="139700" dir="8100000" algn="tr" rotWithShape="0">
              <a:prstClr val="black">
                <a:alpha val="45000"/>
              </a:prstClr>
            </a:outerShdw>
          </a:effectLst>
        </p:spPr>
        <p:txBody>
          <a:bodyPr wrap="square">
            <a:noAutofit/>
          </a:bodyPr>
          <a:lstStyle/>
          <a:p>
            <a:endParaRPr lang="fo-FO" dirty="0"/>
          </a:p>
        </p:txBody>
      </p:sp>
    </p:spTree>
    <p:extLst>
      <p:ext uri="{BB962C8B-B14F-4D97-AF65-F5344CB8AC3E}">
        <p14:creationId xmlns:p14="http://schemas.microsoft.com/office/powerpoint/2010/main" val="26728026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211-F4ED-8B39-A918-3B4391D3D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o-FO"/>
          </a:p>
        </p:txBody>
      </p:sp>
      <p:sp>
        <p:nvSpPr>
          <p:cNvPr id="3" name="Subtitle 2">
            <a:extLst>
              <a:ext uri="{FF2B5EF4-FFF2-40B4-BE49-F238E27FC236}">
                <a16:creationId xmlns:a16="http://schemas.microsoft.com/office/drawing/2014/main" id="{DBD3BB12-FCAA-B07A-2B0E-584EC95B8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o-FO"/>
          </a:p>
        </p:txBody>
      </p:sp>
      <p:sp>
        <p:nvSpPr>
          <p:cNvPr id="4" name="Date Placeholder 3">
            <a:extLst>
              <a:ext uri="{FF2B5EF4-FFF2-40B4-BE49-F238E27FC236}">
                <a16:creationId xmlns:a16="http://schemas.microsoft.com/office/drawing/2014/main" id="{A78F789C-88E3-8DC5-B4C9-06BE42C8900A}"/>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57CCBBA-947E-EC2D-E64C-01A7AE6EF7B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BE9413CC-6714-5FC4-B24B-37F604D748BB}"/>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615080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03.04.2025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858-2889-AE55-75C3-06CDD647C993}"/>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726E74A0-D043-9B75-42E4-1C977D9892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F88D42CC-2AA2-A871-908A-3962DE63233D}"/>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91FB5751-0D67-AD30-A9A0-78DD523D2692}"/>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9775039D-139B-E3CF-420E-00013DB7172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5261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03.04.2025</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798EC-936E-9DDA-DCAC-2DF5E8C4EF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o-FO"/>
          </a:p>
        </p:txBody>
      </p:sp>
      <p:sp>
        <p:nvSpPr>
          <p:cNvPr id="3" name="Text Placeholder 2">
            <a:extLst>
              <a:ext uri="{FF2B5EF4-FFF2-40B4-BE49-F238E27FC236}">
                <a16:creationId xmlns:a16="http://schemas.microsoft.com/office/drawing/2014/main" id="{E42D8114-D6F1-94B9-FA45-BC0883D6EE3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19E86-E77B-6D49-63A2-3BD51A8240A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2BD17F16-0BBD-AA58-C6F5-F1B471A34469}"/>
              </a:ext>
            </a:extLst>
          </p:cNvPr>
          <p:cNvSpPr>
            <a:spLocks noGrp="1"/>
          </p:cNvSpPr>
          <p:nvPr>
            <p:ph type="ftr" sz="quarter" idx="11"/>
          </p:nvPr>
        </p:nvSpPr>
        <p:spPr/>
        <p:txBody>
          <a:bodyPr/>
          <a:lstStyle/>
          <a:p>
            <a:endParaRPr lang="fo-FO"/>
          </a:p>
        </p:txBody>
      </p:sp>
      <p:sp>
        <p:nvSpPr>
          <p:cNvPr id="6" name="Slide Number Placeholder 5">
            <a:extLst>
              <a:ext uri="{FF2B5EF4-FFF2-40B4-BE49-F238E27FC236}">
                <a16:creationId xmlns:a16="http://schemas.microsoft.com/office/drawing/2014/main" id="{227C4D47-FF3E-821F-CA7A-5C2ABB47ECE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419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03.04.2025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F5F0-AC0B-F9E1-D647-07524A54E211}"/>
              </a:ext>
            </a:extLst>
          </p:cNvPr>
          <p:cNvSpPr>
            <a:spLocks noGrp="1"/>
          </p:cNvSpPr>
          <p:nvPr>
            <p:ph type="title"/>
          </p:nvPr>
        </p:nvSpPr>
        <p:spPr/>
        <p:txBody>
          <a:bodyPr/>
          <a:lstStyle/>
          <a:p>
            <a:r>
              <a:rPr lang="en-US"/>
              <a:t>Click to edit Master title style</a:t>
            </a:r>
            <a:endParaRPr lang="fo-FO"/>
          </a:p>
        </p:txBody>
      </p:sp>
      <p:sp>
        <p:nvSpPr>
          <p:cNvPr id="3" name="Content Placeholder 2">
            <a:extLst>
              <a:ext uri="{FF2B5EF4-FFF2-40B4-BE49-F238E27FC236}">
                <a16:creationId xmlns:a16="http://schemas.microsoft.com/office/drawing/2014/main" id="{B48F6444-92D8-6F9D-6149-971563892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Content Placeholder 3">
            <a:extLst>
              <a:ext uri="{FF2B5EF4-FFF2-40B4-BE49-F238E27FC236}">
                <a16:creationId xmlns:a16="http://schemas.microsoft.com/office/drawing/2014/main" id="{7B429975-7373-D485-2033-411AE201A2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Date Placeholder 4">
            <a:extLst>
              <a:ext uri="{FF2B5EF4-FFF2-40B4-BE49-F238E27FC236}">
                <a16:creationId xmlns:a16="http://schemas.microsoft.com/office/drawing/2014/main" id="{E85E5FB8-15FB-CE29-02A5-96957AE68978}"/>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E6BB8929-1CD6-62A4-4A6E-3653546218CD}"/>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49684E92-0FF5-3A39-3DA0-AA6A83BC2EA9}"/>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239434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03.04.2025</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500-6860-1747-44F7-3D1E03501731}"/>
              </a:ext>
            </a:extLst>
          </p:cNvPr>
          <p:cNvSpPr>
            <a:spLocks noGrp="1"/>
          </p:cNvSpPr>
          <p:nvPr>
            <p:ph type="title"/>
          </p:nvPr>
        </p:nvSpPr>
        <p:spPr>
          <a:xfrm>
            <a:off x="839788" y="365125"/>
            <a:ext cx="10515600" cy="1325563"/>
          </a:xfrm>
        </p:spPr>
        <p:txBody>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93A2384-F90E-8D41-36DC-8623785509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9DFB9-4076-EA8C-007B-1E3B52472F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5" name="Text Placeholder 4">
            <a:extLst>
              <a:ext uri="{FF2B5EF4-FFF2-40B4-BE49-F238E27FC236}">
                <a16:creationId xmlns:a16="http://schemas.microsoft.com/office/drawing/2014/main" id="{347B78D5-C787-F13E-D919-16C5DF63F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5D27C2-7C56-F177-6D32-AA54631D5B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7" name="Date Placeholder 6">
            <a:extLst>
              <a:ext uri="{FF2B5EF4-FFF2-40B4-BE49-F238E27FC236}">
                <a16:creationId xmlns:a16="http://schemas.microsoft.com/office/drawing/2014/main" id="{D26A8049-56CB-A9FE-BDB3-5AA57B244CA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8" name="Footer Placeholder 7">
            <a:extLst>
              <a:ext uri="{FF2B5EF4-FFF2-40B4-BE49-F238E27FC236}">
                <a16:creationId xmlns:a16="http://schemas.microsoft.com/office/drawing/2014/main" id="{F5B09263-433F-9990-435D-4F498381B97C}"/>
              </a:ext>
            </a:extLst>
          </p:cNvPr>
          <p:cNvSpPr>
            <a:spLocks noGrp="1"/>
          </p:cNvSpPr>
          <p:nvPr>
            <p:ph type="ftr" sz="quarter" idx="11"/>
          </p:nvPr>
        </p:nvSpPr>
        <p:spPr/>
        <p:txBody>
          <a:bodyPr/>
          <a:lstStyle/>
          <a:p>
            <a:endParaRPr lang="fo-FO"/>
          </a:p>
        </p:txBody>
      </p:sp>
      <p:sp>
        <p:nvSpPr>
          <p:cNvPr id="9" name="Slide Number Placeholder 8">
            <a:extLst>
              <a:ext uri="{FF2B5EF4-FFF2-40B4-BE49-F238E27FC236}">
                <a16:creationId xmlns:a16="http://schemas.microsoft.com/office/drawing/2014/main" id="{FD9A9541-8DD9-AB00-2F9E-84474B761F18}"/>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485201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03.04.2025</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F806-7C02-CE5F-99FB-34CD586A936D}"/>
              </a:ext>
            </a:extLst>
          </p:cNvPr>
          <p:cNvSpPr>
            <a:spLocks noGrp="1"/>
          </p:cNvSpPr>
          <p:nvPr>
            <p:ph type="title"/>
          </p:nvPr>
        </p:nvSpPr>
        <p:spPr/>
        <p:txBody>
          <a:bodyPr/>
          <a:lstStyle/>
          <a:p>
            <a:r>
              <a:rPr lang="en-US"/>
              <a:t>Click to edit Master title style</a:t>
            </a:r>
            <a:endParaRPr lang="fo-FO"/>
          </a:p>
        </p:txBody>
      </p:sp>
      <p:sp>
        <p:nvSpPr>
          <p:cNvPr id="3" name="Date Placeholder 2">
            <a:extLst>
              <a:ext uri="{FF2B5EF4-FFF2-40B4-BE49-F238E27FC236}">
                <a16:creationId xmlns:a16="http://schemas.microsoft.com/office/drawing/2014/main" id="{12C766A5-7BD1-043F-F9E9-076A5B16FD3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4" name="Footer Placeholder 3">
            <a:extLst>
              <a:ext uri="{FF2B5EF4-FFF2-40B4-BE49-F238E27FC236}">
                <a16:creationId xmlns:a16="http://schemas.microsoft.com/office/drawing/2014/main" id="{76E571EA-DDF9-59C9-B6C2-93FC93B4BAFB}"/>
              </a:ext>
            </a:extLst>
          </p:cNvPr>
          <p:cNvSpPr>
            <a:spLocks noGrp="1"/>
          </p:cNvSpPr>
          <p:nvPr>
            <p:ph type="ftr" sz="quarter" idx="11"/>
          </p:nvPr>
        </p:nvSpPr>
        <p:spPr/>
        <p:txBody>
          <a:bodyPr/>
          <a:lstStyle/>
          <a:p>
            <a:endParaRPr lang="fo-FO"/>
          </a:p>
        </p:txBody>
      </p:sp>
      <p:sp>
        <p:nvSpPr>
          <p:cNvPr id="5" name="Slide Number Placeholder 4">
            <a:extLst>
              <a:ext uri="{FF2B5EF4-FFF2-40B4-BE49-F238E27FC236}">
                <a16:creationId xmlns:a16="http://schemas.microsoft.com/office/drawing/2014/main" id="{29C6DCA8-1312-3954-54E4-5C94A48DBB66}"/>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901847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03.04.2025</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C03EA-FF3F-A481-8BCC-0989EE70F21B}"/>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3" name="Footer Placeholder 2">
            <a:extLst>
              <a:ext uri="{FF2B5EF4-FFF2-40B4-BE49-F238E27FC236}">
                <a16:creationId xmlns:a16="http://schemas.microsoft.com/office/drawing/2014/main" id="{70A1206A-3038-924D-EABE-6D4A1952931A}"/>
              </a:ext>
            </a:extLst>
          </p:cNvPr>
          <p:cNvSpPr>
            <a:spLocks noGrp="1"/>
          </p:cNvSpPr>
          <p:nvPr>
            <p:ph type="ftr" sz="quarter" idx="11"/>
          </p:nvPr>
        </p:nvSpPr>
        <p:spPr/>
        <p:txBody>
          <a:bodyPr/>
          <a:lstStyle/>
          <a:p>
            <a:endParaRPr lang="fo-FO"/>
          </a:p>
        </p:txBody>
      </p:sp>
      <p:sp>
        <p:nvSpPr>
          <p:cNvPr id="4" name="Slide Number Placeholder 3">
            <a:extLst>
              <a:ext uri="{FF2B5EF4-FFF2-40B4-BE49-F238E27FC236}">
                <a16:creationId xmlns:a16="http://schemas.microsoft.com/office/drawing/2014/main" id="{96AF4841-2E4B-0095-43C6-A66D6B64EB4F}"/>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120720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03.04.2025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93B5-2F56-B1DB-3357-AE6CB8C6CF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Content Placeholder 2">
            <a:extLst>
              <a:ext uri="{FF2B5EF4-FFF2-40B4-BE49-F238E27FC236}">
                <a16:creationId xmlns:a16="http://schemas.microsoft.com/office/drawing/2014/main" id="{61005FB8-7402-17F6-59FB-5D0428EBD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Text Placeholder 3">
            <a:extLst>
              <a:ext uri="{FF2B5EF4-FFF2-40B4-BE49-F238E27FC236}">
                <a16:creationId xmlns:a16="http://schemas.microsoft.com/office/drawing/2014/main" id="{F6B26356-D43D-D26B-1240-8B8F9595A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90874C-27DB-5707-9628-F24D0AC42D1F}"/>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1D5E7A9-A7A5-A4B6-259F-920D0C46F23E}"/>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0571CC40-84B6-BF5E-AAEE-56A994985FF7}"/>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39790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03.04.2025</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02B2-BAB8-8725-0172-3A6A270C9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o-FO"/>
          </a:p>
        </p:txBody>
      </p:sp>
      <p:sp>
        <p:nvSpPr>
          <p:cNvPr id="3" name="Picture Placeholder 2">
            <a:extLst>
              <a:ext uri="{FF2B5EF4-FFF2-40B4-BE49-F238E27FC236}">
                <a16:creationId xmlns:a16="http://schemas.microsoft.com/office/drawing/2014/main" id="{E7525049-0DA1-9DCF-F49C-5AA02BEDA7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o-FO"/>
          </a:p>
        </p:txBody>
      </p:sp>
      <p:sp>
        <p:nvSpPr>
          <p:cNvPr id="4" name="Text Placeholder 3">
            <a:extLst>
              <a:ext uri="{FF2B5EF4-FFF2-40B4-BE49-F238E27FC236}">
                <a16:creationId xmlns:a16="http://schemas.microsoft.com/office/drawing/2014/main" id="{140D04BA-E2EE-A3F8-7094-C510ABB53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FC8ADB-DA60-39EE-7E18-665112AD7974}"/>
              </a:ext>
            </a:extLst>
          </p:cNvPr>
          <p:cNvSpPr>
            <a:spLocks noGrp="1"/>
          </p:cNvSpPr>
          <p:nvPr>
            <p:ph type="dt" sz="half" idx="10"/>
          </p:nvPr>
        </p:nvSpPr>
        <p:spPr/>
        <p:txBody>
          <a:bodyPr/>
          <a:lstStyle/>
          <a:p>
            <a:fld id="{BFF22473-18AC-44F4-8ABE-9D8CD590409A}" type="datetimeFigureOut">
              <a:rPr lang="fo-FO" smtClean="0"/>
              <a:t>29.03.2025</a:t>
            </a:fld>
            <a:endParaRPr lang="fo-FO"/>
          </a:p>
        </p:txBody>
      </p:sp>
      <p:sp>
        <p:nvSpPr>
          <p:cNvPr id="6" name="Footer Placeholder 5">
            <a:extLst>
              <a:ext uri="{FF2B5EF4-FFF2-40B4-BE49-F238E27FC236}">
                <a16:creationId xmlns:a16="http://schemas.microsoft.com/office/drawing/2014/main" id="{48205381-72BC-C046-35E9-DF838F02DCAA}"/>
              </a:ext>
            </a:extLst>
          </p:cNvPr>
          <p:cNvSpPr>
            <a:spLocks noGrp="1"/>
          </p:cNvSpPr>
          <p:nvPr>
            <p:ph type="ftr" sz="quarter" idx="11"/>
          </p:nvPr>
        </p:nvSpPr>
        <p:spPr/>
        <p:txBody>
          <a:bodyPr/>
          <a:lstStyle/>
          <a:p>
            <a:endParaRPr lang="fo-FO"/>
          </a:p>
        </p:txBody>
      </p:sp>
      <p:sp>
        <p:nvSpPr>
          <p:cNvPr id="7" name="Slide Number Placeholder 6">
            <a:extLst>
              <a:ext uri="{FF2B5EF4-FFF2-40B4-BE49-F238E27FC236}">
                <a16:creationId xmlns:a16="http://schemas.microsoft.com/office/drawing/2014/main" id="{3A869735-BE5D-FA17-2815-0883B6790A44}"/>
              </a:ext>
            </a:extLst>
          </p:cNvPr>
          <p:cNvSpPr>
            <a:spLocks noGrp="1"/>
          </p:cNvSpPr>
          <p:nvPr>
            <p:ph type="sldNum" sz="quarter" idx="12"/>
          </p:nvPr>
        </p:nvSpPr>
        <p:spPr/>
        <p:txBody>
          <a:bodyPr/>
          <a:lstStyle/>
          <a:p>
            <a:fld id="{7084D578-8C01-441A-9D03-C7C00424CA70}" type="slidenum">
              <a:rPr lang="fo-FO" smtClean="0"/>
              <a:t>‹#›</a:t>
            </a:fld>
            <a:endParaRPr lang="fo-FO"/>
          </a:p>
        </p:txBody>
      </p:sp>
    </p:spTree>
    <p:extLst>
      <p:ext uri="{BB962C8B-B14F-4D97-AF65-F5344CB8AC3E}">
        <p14:creationId xmlns:p14="http://schemas.microsoft.com/office/powerpoint/2010/main" val="67143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4.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0.xml"/><Relationship Id="rId2" Type="http://schemas.openxmlformats.org/officeDocument/2006/relationships/slideLayout" Target="../slideLayouts/slideLayout13.xml"/><Relationship Id="rId1"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03.04.2025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AAF13-D10E-D033-D073-C75C72467A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BE9A085A-66D9-3D13-FD95-D1C01348E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5F94C433-405E-F9EB-1BD8-77A445A8E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F22473-18AC-44F4-8ABE-9D8CD590409A}" type="datetimeFigureOut">
              <a:rPr lang="fo-FO" smtClean="0"/>
              <a:t>29.03.2025</a:t>
            </a:fld>
            <a:endParaRPr lang="fo-FO"/>
          </a:p>
        </p:txBody>
      </p:sp>
      <p:sp>
        <p:nvSpPr>
          <p:cNvPr id="5" name="Footer Placeholder 4">
            <a:extLst>
              <a:ext uri="{FF2B5EF4-FFF2-40B4-BE49-F238E27FC236}">
                <a16:creationId xmlns:a16="http://schemas.microsoft.com/office/drawing/2014/main" id="{46809E28-1F25-A472-F7F4-73C5F1D98D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CD69199F-E026-08B0-A1D7-872AC68C05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84D578-8C01-441A-9D03-C7C00424CA70}" type="slidenum">
              <a:rPr lang="fo-FO" smtClean="0"/>
              <a:t>‹#›</a:t>
            </a:fld>
            <a:endParaRPr lang="fo-FO"/>
          </a:p>
        </p:txBody>
      </p:sp>
    </p:spTree>
    <p:extLst>
      <p:ext uri="{BB962C8B-B14F-4D97-AF65-F5344CB8AC3E}">
        <p14:creationId xmlns:p14="http://schemas.microsoft.com/office/powerpoint/2010/main" val="2550932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A59EB0"/>
            </a:gs>
            <a:gs pos="80000">
              <a:srgbClr val="898293"/>
            </a:gs>
            <a:gs pos="3000">
              <a:srgbClr val="0C233A"/>
            </a:gs>
            <a:gs pos="45000">
              <a:srgbClr val="525157"/>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A95AD1-8F58-2A33-CAED-B8A2368DC6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o-FO"/>
          </a:p>
        </p:txBody>
      </p:sp>
      <p:sp>
        <p:nvSpPr>
          <p:cNvPr id="3" name="Text Placeholder 2">
            <a:extLst>
              <a:ext uri="{FF2B5EF4-FFF2-40B4-BE49-F238E27FC236}">
                <a16:creationId xmlns:a16="http://schemas.microsoft.com/office/drawing/2014/main" id="{CFC061B9-8BD9-8673-B6BD-66EC4AA801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o-FO"/>
          </a:p>
        </p:txBody>
      </p:sp>
      <p:sp>
        <p:nvSpPr>
          <p:cNvPr id="4" name="Date Placeholder 3">
            <a:extLst>
              <a:ext uri="{FF2B5EF4-FFF2-40B4-BE49-F238E27FC236}">
                <a16:creationId xmlns:a16="http://schemas.microsoft.com/office/drawing/2014/main" id="{6C5C8C9E-253F-0BFF-C357-9CA00FBE2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48CBBA-998B-43EE-AC44-249193AB2CBB}" type="datetimeFigureOut">
              <a:rPr lang="fo-FO" smtClean="0"/>
              <a:t>29.03.2025</a:t>
            </a:fld>
            <a:endParaRPr lang="fo-FO"/>
          </a:p>
        </p:txBody>
      </p:sp>
      <p:sp>
        <p:nvSpPr>
          <p:cNvPr id="5" name="Footer Placeholder 4">
            <a:extLst>
              <a:ext uri="{FF2B5EF4-FFF2-40B4-BE49-F238E27FC236}">
                <a16:creationId xmlns:a16="http://schemas.microsoft.com/office/drawing/2014/main" id="{8BECBE53-5C18-5BC7-6D2F-0B0F03300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o-FO"/>
          </a:p>
        </p:txBody>
      </p:sp>
      <p:sp>
        <p:nvSpPr>
          <p:cNvPr id="6" name="Slide Number Placeholder 5">
            <a:extLst>
              <a:ext uri="{FF2B5EF4-FFF2-40B4-BE49-F238E27FC236}">
                <a16:creationId xmlns:a16="http://schemas.microsoft.com/office/drawing/2014/main" id="{20A7E990-14DA-3A38-4B6A-EEB35360BA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D98FA-2E51-40FD-8518-F8296F24F530}" type="slidenum">
              <a:rPr lang="fo-FO" smtClean="0"/>
              <a:t>‹#›</a:t>
            </a:fld>
            <a:endParaRPr lang="fo-FO"/>
          </a:p>
        </p:txBody>
      </p:sp>
    </p:spTree>
    <p:extLst>
      <p:ext uri="{BB962C8B-B14F-4D97-AF65-F5344CB8AC3E}">
        <p14:creationId xmlns:p14="http://schemas.microsoft.com/office/powerpoint/2010/main" val="186204891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o-F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8.png"/><Relationship Id="rId7" Type="http://schemas.openxmlformats.org/officeDocument/2006/relationships/image" Target="../media/image31.png"/><Relationship Id="rId12"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33.png"/></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13.xml"/><Relationship Id="rId5" Type="http://schemas.openxmlformats.org/officeDocument/2006/relationships/image" Target="../media/image39.jp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34.png"/><Relationship Id="rId12" Type="http://schemas.openxmlformats.org/officeDocument/2006/relationships/image" Target="../media/image38.jpg"/><Relationship Id="rId17" Type="http://schemas.openxmlformats.org/officeDocument/2006/relationships/image" Target="../media/image38.jpg"/><Relationship Id="rId2" Type="http://schemas.openxmlformats.org/officeDocument/2006/relationships/notesSlide" Target="../notesSlides/notesSlide2.xml"/><Relationship Id="rId16" Type="http://schemas.openxmlformats.org/officeDocument/2006/relationships/slide" Target="slide40.xml"/><Relationship Id="rId20" Type="http://schemas.microsoft.com/office/2007/relationships/hdphoto" Target="../media/hdphoto2.wdp"/><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7.jpeg"/><Relationship Id="rId5" Type="http://schemas.openxmlformats.org/officeDocument/2006/relationships/image" Target="../media/image32.svg"/><Relationship Id="rId10" Type="http://schemas.microsoft.com/office/2007/relationships/hdphoto" Target="../media/hdphoto1.wdp"/><Relationship Id="rId19"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29.png"/><Relationship Id="rId12" Type="http://schemas.openxmlformats.org/officeDocument/2006/relationships/image" Target="../media/image36.png"/><Relationship Id="rId17" Type="http://schemas.openxmlformats.org/officeDocument/2006/relationships/image" Target="../media/image38.jpg"/><Relationship Id="rId2" Type="http://schemas.openxmlformats.org/officeDocument/2006/relationships/notesSlide" Target="../notesSlides/notesSlide3.xml"/><Relationship Id="rId16" Type="http://schemas.openxmlformats.org/officeDocument/2006/relationships/slide" Target="slide40.xml"/><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microsoft.com/office/2007/relationships/hdphoto" Target="../media/hdphoto2.wdp"/><Relationship Id="rId9" Type="http://schemas.openxmlformats.org/officeDocument/2006/relationships/image" Target="../media/image32.svg"/><Relationship Id="rId14" Type="http://schemas.openxmlformats.org/officeDocument/2006/relationships/image" Target="../media/image38.jp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37.jpeg"/><Relationship Id="rId2" Type="http://schemas.openxmlformats.org/officeDocument/2006/relationships/image" Target="../media/image39.jp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1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0.xml"/><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4.png"/></Relationships>
</file>

<file path=ppt/slides/_rels/slide1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12.xml"/><Relationship Id="rId6" Type="http://schemas.microsoft.com/office/2007/relationships/hdphoto" Target="../media/hdphoto4.wdp"/><Relationship Id="rId5"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6.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image" Target="../media/image47.png"/><Relationship Id="rId5" Type="http://schemas.openxmlformats.org/officeDocument/2006/relationships/image" Target="../media/image41.png"/><Relationship Id="rId10" Type="http://schemas.microsoft.com/office/2007/relationships/hdphoto" Target="../media/hdphoto5.wdp"/><Relationship Id="rId4" Type="http://schemas.openxmlformats.org/officeDocument/2006/relationships/image" Target="../media/image40.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8" Type="http://schemas.microsoft.com/office/2007/relationships/hdphoto" Target="../media/hdphoto3.wdp"/><Relationship Id="rId3" Type="http://schemas.openxmlformats.org/officeDocument/2006/relationships/image" Target="../media/image28.png"/><Relationship Id="rId21" Type="http://schemas.openxmlformats.org/officeDocument/2006/relationships/image" Target="../media/image43.png"/><Relationship Id="rId7" Type="http://schemas.openxmlformats.org/officeDocument/2006/relationships/image" Target="../media/image32.svg"/><Relationship Id="rId12" Type="http://schemas.openxmlformats.org/officeDocument/2006/relationships/image" Target="../media/image49.jpg"/><Relationship Id="rId17"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slide" Target="slide110.xml"/><Relationship Id="rId20"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9.jpg"/><Relationship Id="rId5" Type="http://schemas.openxmlformats.org/officeDocument/2006/relationships/image" Target="../media/image29.png"/><Relationship Id="rId15" Type="http://schemas.openxmlformats.org/officeDocument/2006/relationships/image" Target="../media/image49.jpg"/><Relationship Id="rId23" Type="http://schemas.openxmlformats.org/officeDocument/2006/relationships/image" Target="../media/image30.png"/><Relationship Id="rId10" Type="http://schemas.openxmlformats.org/officeDocument/2006/relationships/image" Target="../media/image36.png"/><Relationship Id="rId19" Type="http://schemas.openxmlformats.org/officeDocument/2006/relationships/image" Target="../media/image42.png"/><Relationship Id="rId4" Type="http://schemas.microsoft.com/office/2007/relationships/hdphoto" Target="../media/hdphoto1.wdp"/><Relationship Id="rId9" Type="http://schemas.openxmlformats.org/officeDocument/2006/relationships/image" Target="../media/image34.png"/><Relationship Id="rId22"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9.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56.png"/><Relationship Id="rId18" Type="http://schemas.openxmlformats.org/officeDocument/2006/relationships/image" Target="../media/image60.png"/><Relationship Id="rId3" Type="http://schemas.openxmlformats.org/officeDocument/2006/relationships/image" Target="../media/image50.jpg"/><Relationship Id="rId7" Type="http://schemas.openxmlformats.org/officeDocument/2006/relationships/slide" Target="slide150.xml"/><Relationship Id="rId12" Type="http://schemas.openxmlformats.org/officeDocument/2006/relationships/image" Target="../media/image55.png"/><Relationship Id="rId17" Type="http://schemas.openxmlformats.org/officeDocument/2006/relationships/image" Target="../media/image2.png"/><Relationship Id="rId2" Type="http://schemas.openxmlformats.org/officeDocument/2006/relationships/notesSlide" Target="../notesSlides/notesSlide11.xml"/><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4.png"/><Relationship Id="rId5" Type="http://schemas.microsoft.com/office/2007/relationships/hdphoto" Target="../media/hdphoto6.wdp"/><Relationship Id="rId15" Type="http://schemas.openxmlformats.org/officeDocument/2006/relationships/image" Target="../media/image58.png"/><Relationship Id="rId10" Type="http://schemas.openxmlformats.org/officeDocument/2006/relationships/slide" Target="slide160.xml"/><Relationship Id="rId19" Type="http://schemas.openxmlformats.org/officeDocument/2006/relationships/slide" Target="slide5.xml"/><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slide" Target="slide8.xml"/><Relationship Id="rId12" Type="http://schemas.openxmlformats.org/officeDocument/2006/relationships/slide" Target="slide28.xml"/><Relationship Id="rId2" Type="http://schemas.openxmlformats.org/officeDocument/2006/relationships/image" Target="../media/image2.png"/><Relationship Id="rId1" Type="http://schemas.openxmlformats.org/officeDocument/2006/relationships/slideLayout" Target="../slideLayouts/slideLayout7.xml"/><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8.svg"/><Relationship Id="rId5" Type="http://schemas.openxmlformats.org/officeDocument/2006/relationships/image" Target="../media/image66.svg"/><Relationship Id="rId10" Type="http://schemas.openxmlformats.org/officeDocument/2006/relationships/image" Target="../media/image77.png"/><Relationship Id="rId4" Type="http://schemas.openxmlformats.org/officeDocument/2006/relationships/image" Target="../media/image65.png"/><Relationship Id="rId9" Type="http://schemas.openxmlformats.org/officeDocument/2006/relationships/image" Target="../media/image76.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2.svg"/><Relationship Id="rId18" Type="http://schemas.openxmlformats.org/officeDocument/2006/relationships/image" Target="../media/image87.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81.png"/><Relationship Id="rId17" Type="http://schemas.openxmlformats.org/officeDocument/2006/relationships/image" Target="../media/image86.svg"/><Relationship Id="rId2" Type="http://schemas.openxmlformats.org/officeDocument/2006/relationships/image" Target="../media/image63.pn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80.svg"/><Relationship Id="rId5" Type="http://schemas.openxmlformats.org/officeDocument/2006/relationships/image" Target="../media/image66.svg"/><Relationship Id="rId15" Type="http://schemas.openxmlformats.org/officeDocument/2006/relationships/image" Target="../media/image84.svg"/><Relationship Id="rId10" Type="http://schemas.openxmlformats.org/officeDocument/2006/relationships/image" Target="../media/image79.png"/><Relationship Id="rId19" Type="http://schemas.openxmlformats.org/officeDocument/2006/relationships/image" Target="../media/image88.svg"/><Relationship Id="rId4" Type="http://schemas.openxmlformats.org/officeDocument/2006/relationships/image" Target="../media/image65.png"/><Relationship Id="rId9" Type="http://schemas.openxmlformats.org/officeDocument/2006/relationships/image" Target="../media/image76.svg"/><Relationship Id="rId1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68.sv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37.jpeg"/><Relationship Id="rId2" Type="http://schemas.openxmlformats.org/officeDocument/2006/relationships/image" Target="../media/image39.jp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5.jpeg"/><Relationship Id="rId5" Type="http://schemas.microsoft.com/office/2007/relationships/hdphoto" Target="../media/hdphoto3.wdp"/><Relationship Id="rId10" Type="http://schemas.openxmlformats.org/officeDocument/2006/relationships/image" Target="../media/image44.png"/><Relationship Id="rId4" Type="http://schemas.openxmlformats.org/officeDocument/2006/relationships/image" Target="../media/image41.png"/><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slide" Target="slide8.xml"/><Relationship Id="rId12" Type="http://schemas.openxmlformats.org/officeDocument/2006/relationships/slide" Target="slide28.xml"/><Relationship Id="rId2" Type="http://schemas.openxmlformats.org/officeDocument/2006/relationships/image" Target="../media/image2.png"/><Relationship Id="rId1" Type="http://schemas.openxmlformats.org/officeDocument/2006/relationships/slideLayout" Target="../slideLayouts/slideLayout7.xml"/><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slide" Target="slide11.xml"/><Relationship Id="rId4" Type="http://schemas.openxmlformats.org/officeDocument/2006/relationships/slide" Target="slide6.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ppt">
            <a:hlinkClick r:id="" action="ppaction://media"/>
            <a:extLst>
              <a:ext uri="{FF2B5EF4-FFF2-40B4-BE49-F238E27FC236}">
                <a16:creationId xmlns:a16="http://schemas.microsoft.com/office/drawing/2014/main" id="{94901E24-D44B-BEA5-82D1-AF91A359D4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9233" y="-58263"/>
            <a:ext cx="9880358" cy="6916264"/>
          </a:xfrm>
          <a:prstGeom prst="rect">
            <a:avLst/>
          </a:prstGeom>
        </p:spPr>
      </p:pic>
      <p:sp>
        <p:nvSpPr>
          <p:cNvPr id="50" name="TextBox 49">
            <a:extLst>
              <a:ext uri="{FF2B5EF4-FFF2-40B4-BE49-F238E27FC236}">
                <a16:creationId xmlns:a16="http://schemas.microsoft.com/office/drawing/2014/main" id="{9EB0FD16-689C-476C-8309-C7173C257513}"/>
              </a:ext>
            </a:extLst>
          </p:cNvPr>
          <p:cNvSpPr txBox="1"/>
          <p:nvPr/>
        </p:nvSpPr>
        <p:spPr>
          <a:xfrm>
            <a:off x="3046428" y="939149"/>
            <a:ext cx="8362305" cy="2308324"/>
          </a:xfrm>
          <a:prstGeom prst="rect">
            <a:avLst/>
          </a:prstGeom>
          <a:noFill/>
        </p:spPr>
        <p:txBody>
          <a:bodyPr wrap="square" rtlCol="0">
            <a:spAutoFit/>
          </a:bodyPr>
          <a:lstStyle/>
          <a:p>
            <a:pPr algn="ctr"/>
            <a:r>
              <a:rPr lang="fr-FR" sz="4800" b="1" kern="1200" noProof="0" dirty="0">
                <a:solidFill>
                  <a:schemeClr val="accent1"/>
                </a:solidFill>
                <a:effectLst/>
                <a:latin typeface="Segoe UI Black" panose="020B0A02040204020203" pitchFamily="34" charset="0"/>
                <a:ea typeface="Segoe UI Black" panose="020B0A02040204020203" pitchFamily="34" charset="0"/>
                <a:cs typeface="Gelasio Semi Bold" panose="020B0604020202020204" charset="0"/>
              </a:rPr>
              <a:t>Le développement personnel comme un levier de leadership</a:t>
            </a:r>
            <a:endParaRPr lang="fr-FR" sz="4800" b="1" noProof="0" dirty="0">
              <a:solidFill>
                <a:schemeClr val="accent1"/>
              </a:solidFill>
              <a:effectLst/>
              <a:latin typeface="Segoe UI Black" panose="020B0A02040204020203" pitchFamily="34" charset="0"/>
              <a:ea typeface="Segoe UI Black" panose="020B0A020402040202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10073487"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57385" y="3235773"/>
              <a:ext cx="2107233"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9569471" y="0"/>
            <a:ext cx="11504375" cy="6858000"/>
            <a:chOff x="213096" y="0"/>
            <a:chExt cx="11504375"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98263"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8618326"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8989709" y="3234562"/>
              <a:ext cx="2360918"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8755884"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8409230"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
        <p:nvSpPr>
          <p:cNvPr id="57" name="TextBox 56">
            <a:extLst>
              <a:ext uri="{FF2B5EF4-FFF2-40B4-BE49-F238E27FC236}">
                <a16:creationId xmlns:a16="http://schemas.microsoft.com/office/drawing/2014/main" id="{4F202974-31A3-4642-B671-F0DBBB7B4663}"/>
              </a:ext>
            </a:extLst>
          </p:cNvPr>
          <p:cNvSpPr txBox="1"/>
          <p:nvPr/>
        </p:nvSpPr>
        <p:spPr>
          <a:xfrm>
            <a:off x="3588122" y="3899495"/>
            <a:ext cx="7278915" cy="1585049"/>
          </a:xfrm>
          <a:prstGeom prst="rect">
            <a:avLst/>
          </a:prstGeom>
          <a:noFill/>
        </p:spPr>
        <p:txBody>
          <a:bodyPr wrap="square" rtlCol="0">
            <a:spAutoFit/>
          </a:bodyPr>
          <a:lstStyle/>
          <a:p>
            <a:pPr algn="ctr"/>
            <a:r>
              <a:rPr lang="fr-FR" sz="2800" b="1" i="1" kern="1200" noProof="0" dirty="0">
                <a:solidFill>
                  <a:schemeClr val="accent1"/>
                </a:solidFill>
                <a:effectLst/>
                <a:latin typeface="Gelasio" panose="020B0604020202020204" charset="0"/>
                <a:ea typeface="+mn-ea"/>
                <a:cs typeface="Gelasio" panose="020B0604020202020204" charset="0"/>
              </a:rPr>
              <a:t>« Travaillez plus dur sur vous-même que sur votre travail. »</a:t>
            </a:r>
            <a:endParaRPr lang="fr-FR" sz="2800" b="1" i="1" noProof="0" dirty="0">
              <a:solidFill>
                <a:schemeClr val="accent1"/>
              </a:solidFill>
              <a:effectLst/>
            </a:endParaRPr>
          </a:p>
          <a:p>
            <a:pPr algn="ctr"/>
            <a:endParaRPr lang="fr-FR" sz="4100" noProof="0" dirty="0">
              <a:solidFill>
                <a:srgbClr val="52CBBE"/>
              </a:solidFill>
              <a:latin typeface="Tw Cen MT" panose="020B0602020104020603" pitchFamily="34" charset="0"/>
            </a:endParaRPr>
          </a:p>
        </p:txBody>
      </p:sp>
      <p:grpSp>
        <p:nvGrpSpPr>
          <p:cNvPr id="45" name="Group 44">
            <a:extLst>
              <a:ext uri="{FF2B5EF4-FFF2-40B4-BE49-F238E27FC236}">
                <a16:creationId xmlns:a16="http://schemas.microsoft.com/office/drawing/2014/main" id="{76789F00-2688-429D-926C-15F83152FDBE}"/>
              </a:ext>
            </a:extLst>
          </p:cNvPr>
          <p:cNvGrpSpPr/>
          <p:nvPr/>
        </p:nvGrpSpPr>
        <p:grpSpPr>
          <a:xfrm>
            <a:off x="-10165769"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80">
            <a:extLst>
              <a:ext uri="{FF2B5EF4-FFF2-40B4-BE49-F238E27FC236}">
                <a16:creationId xmlns:a16="http://schemas.microsoft.com/office/drawing/2014/main" id="{D30CEB94-4EC1-700A-0F67-69C435107522}"/>
              </a:ext>
            </a:extLst>
          </p:cNvPr>
          <p:cNvPicPr>
            <a:picLocks noChangeAspect="1"/>
          </p:cNvPicPr>
          <p:nvPr/>
        </p:nvPicPr>
        <p:blipFill rotWithShape="1">
          <a:blip r:embed="rId6">
            <a:extLst>
              <a:ext uri="{28A0092B-C50C-407E-A947-70E740481C1C}">
                <a14:useLocalDpi xmlns:a14="http://schemas.microsoft.com/office/drawing/2010/main" val="0"/>
              </a:ext>
            </a:extLst>
          </a:blip>
          <a:srcRect l="8125" r="8125"/>
          <a:stretch/>
        </p:blipFill>
        <p:spPr>
          <a:xfrm>
            <a:off x="10644264" y="-127260"/>
            <a:ext cx="1586191" cy="1586189"/>
          </a:xfrm>
          <a:prstGeom prst="ellipse">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fltVal val="0"/>
                                          </p:val>
                                        </p:tav>
                                        <p:tav tm="100000">
                                          <p:val>
                                            <p:strVal val="#ppt_h"/>
                                          </p:val>
                                        </p:tav>
                                      </p:tavLst>
                                    </p:anim>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AA9D727-A89E-7D92-94E1-87B5C25D22D5}"/>
              </a:ext>
            </a:extLst>
          </p:cNvPr>
          <p:cNvGrpSpPr/>
          <p:nvPr/>
        </p:nvGrpSpPr>
        <p:grpSpPr>
          <a:xfrm>
            <a:off x="2040867" y="337929"/>
            <a:ext cx="6957125" cy="5632222"/>
            <a:chOff x="2040867" y="337929"/>
            <a:chExt cx="6957125" cy="5632222"/>
          </a:xfrm>
        </p:grpSpPr>
        <p:pic>
          <p:nvPicPr>
            <p:cNvPr id="7" name="Image 6">
              <a:extLst>
                <a:ext uri="{FF2B5EF4-FFF2-40B4-BE49-F238E27FC236}">
                  <a16:creationId xmlns:a16="http://schemas.microsoft.com/office/drawing/2014/main" id="{64526F00-46B6-1FBC-09D6-8E7D7BD20BCD}"/>
                </a:ext>
              </a:extLst>
            </p:cNvPr>
            <p:cNvPicPr>
              <a:picLocks noChangeAspect="1"/>
            </p:cNvPicPr>
            <p:nvPr/>
          </p:nvPicPr>
          <p:blipFill>
            <a:blip r:embed="rId2">
              <a:extLst>
                <a:ext uri="{28A0092B-C50C-407E-A947-70E740481C1C}">
                  <a14:useLocalDpi xmlns:a14="http://schemas.microsoft.com/office/drawing/2010/main" val="0"/>
                </a:ext>
              </a:extLst>
            </a:blip>
            <a:srcRect l="12319" r="50432"/>
            <a:stretch/>
          </p:blipFill>
          <p:spPr>
            <a:xfrm>
              <a:off x="2040867" y="337929"/>
              <a:ext cx="5122112" cy="4516826"/>
            </a:xfrm>
            <a:prstGeom prst="rect">
              <a:avLst/>
            </a:prstGeom>
            <a:ln>
              <a:noFill/>
            </a:ln>
            <a:effectLst>
              <a:outerShdw blurRad="190500" algn="tl" rotWithShape="0">
                <a:srgbClr val="000000">
                  <a:alpha val="70000"/>
                </a:srgbClr>
              </a:outerShdw>
            </a:effectLst>
          </p:spPr>
        </p:pic>
        <p:sp>
          <p:nvSpPr>
            <p:cNvPr id="10" name="ZoneTexte 9">
              <a:extLst>
                <a:ext uri="{FF2B5EF4-FFF2-40B4-BE49-F238E27FC236}">
                  <a16:creationId xmlns:a16="http://schemas.microsoft.com/office/drawing/2014/main" id="{87450619-68FE-8974-0B09-ACDFE80E0725}"/>
                </a:ext>
              </a:extLst>
            </p:cNvPr>
            <p:cNvSpPr txBox="1"/>
            <p:nvPr/>
          </p:nvSpPr>
          <p:spPr>
            <a:xfrm>
              <a:off x="3462631" y="5262265"/>
              <a:ext cx="5535361" cy="707886"/>
            </a:xfrm>
            <a:prstGeom prst="rect">
              <a:avLst/>
            </a:prstGeom>
            <a:noFill/>
          </p:spPr>
          <p:txBody>
            <a:bodyPr wrap="none" rtlCol="0">
              <a:spAutoFit/>
            </a:bodyPr>
            <a:lstStyle/>
            <a:p>
              <a:r>
                <a:rPr lang="fr-FR" sz="4000" dirty="0">
                  <a:latin typeface="Arial Black" panose="020B0A04020102020204" pitchFamily="34" charset="0"/>
                </a:rPr>
                <a:t>Clarté et concision</a:t>
              </a:r>
            </a:p>
          </p:txBody>
        </p:sp>
      </p:gr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D7E15DD1-41FA-6915-8275-E2B4F631E1C1}"/>
                  </a:ext>
                </a:extLst>
              </p:cNvPr>
              <p:cNvGraphicFramePr>
                <a:graphicFrameLocks noChangeAspect="1"/>
              </p:cNvGraphicFramePr>
              <p:nvPr>
                <p:extLst>
                  <p:ext uri="{D42A27DB-BD31-4B8C-83A1-F6EECF244321}">
                    <p14:modId xmlns:p14="http://schemas.microsoft.com/office/powerpoint/2010/main" val="931949990"/>
                  </p:ext>
                </p:extLst>
              </p:nvPr>
            </p:nvGraphicFramePr>
            <p:xfrm>
              <a:off x="4762500" y="278937"/>
              <a:ext cx="6273249" cy="4691271"/>
            </p:xfrm>
            <a:graphic>
              <a:graphicData uri="http://schemas.microsoft.com/office/powerpoint/2016/slidezoom">
                <pslz:sldZm>
                  <pslz:sldZmObj sldId="271" cId="3965200575">
                    <pslz:zmPr id="{1845C63E-51A5-49E0-AF1D-2AF4EEC90CE6}"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273249" cy="4691271"/>
                        </a:xfrm>
                        <a:prstGeom prst="rect">
                          <a:avLst/>
                        </a:prstGeom>
                        <a:ln w="3175">
                          <a:solidFill>
                            <a:prstClr val="ltGray"/>
                          </a:solidFill>
                        </a:ln>
                      </p166:spPr>
                    </pslz:zmPr>
                  </pslz:sldZmObj>
                </pslz:sldZm>
              </a:graphicData>
            </a:graphic>
          </p:graphicFrame>
        </mc:Choice>
        <mc:Fallback>
          <p:pic>
            <p:nvPicPr>
              <p:cNvPr id="4" name="Slide Zoom 3">
                <a:hlinkClick r:id="rId4" action="ppaction://hlinksldjump"/>
                <a:extLst>
                  <a:ext uri="{FF2B5EF4-FFF2-40B4-BE49-F238E27FC236}">
                    <a16:creationId xmlns:a16="http://schemas.microsoft.com/office/drawing/2014/main" id="{D7E15DD1-41FA-6915-8275-E2B4F631E1C1}"/>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4762500" y="278937"/>
                <a:ext cx="6273249" cy="4691271"/>
              </a:xfrm>
              <a:prstGeom prst="rect">
                <a:avLst/>
              </a:prstGeom>
              <a:ln w="3175">
                <a:solidFill>
                  <a:prstClr val="ltGray"/>
                </a:solidFill>
              </a:ln>
            </p:spPr>
          </p:pic>
        </mc:Fallback>
      </mc:AlternateContent>
    </p:spTree>
    <p:extLst>
      <p:ext uri="{BB962C8B-B14F-4D97-AF65-F5344CB8AC3E}">
        <p14:creationId xmlns:p14="http://schemas.microsoft.com/office/powerpoint/2010/main" val="1080375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A575FC1-A774-A97D-50A5-2CB312105B87}"/>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3" name="TextBox 2">
            <a:extLst>
              <a:ext uri="{FF2B5EF4-FFF2-40B4-BE49-F238E27FC236}">
                <a16:creationId xmlns:a16="http://schemas.microsoft.com/office/drawing/2014/main" id="{362B0BB9-7A9A-DF33-575D-64B7A61A3FE7}"/>
              </a:ext>
            </a:extLst>
          </p:cNvPr>
          <p:cNvSpPr txBox="1"/>
          <p:nvPr/>
        </p:nvSpPr>
        <p:spPr>
          <a:xfrm>
            <a:off x="284239" y="7901098"/>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19" name="TextBox 18">
            <a:extLst>
              <a:ext uri="{FF2B5EF4-FFF2-40B4-BE49-F238E27FC236}">
                <a16:creationId xmlns:a16="http://schemas.microsoft.com/office/drawing/2014/main" id="{2C513739-72F0-7A26-E64B-37B953AD747B}"/>
              </a:ext>
            </a:extLst>
          </p:cNvPr>
          <p:cNvSpPr txBox="1"/>
          <p:nvPr/>
        </p:nvSpPr>
        <p:spPr>
          <a:xfrm>
            <a:off x="-334192" y="1091013"/>
            <a:ext cx="1286038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0" name="TextBox 19">
            <a:extLst>
              <a:ext uri="{FF2B5EF4-FFF2-40B4-BE49-F238E27FC236}">
                <a16:creationId xmlns:a16="http://schemas.microsoft.com/office/drawing/2014/main" id="{CC647BB3-DFC5-8680-778D-643E519554CF}"/>
              </a:ext>
            </a:extLst>
          </p:cNvPr>
          <p:cNvSpPr txBox="1"/>
          <p:nvPr/>
        </p:nvSpPr>
        <p:spPr>
          <a:xfrm>
            <a:off x="-334193" y="1199238"/>
            <a:ext cx="12860386"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80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580977" y="-858081"/>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7899496" y="-1215833"/>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768210" y="7390151"/>
            <a:ext cx="603751" cy="603751"/>
          </a:xfrm>
          <a:prstGeom prst="rect">
            <a:avLst/>
          </a:prstGeom>
        </p:spPr>
      </p:pic>
      <p:pic>
        <p:nvPicPr>
          <p:cNvPr id="85" name="Picture 84" descr="A white snowflake on a black background">
            <a:extLst>
              <a:ext uri="{FF2B5EF4-FFF2-40B4-BE49-F238E27FC236}">
                <a16:creationId xmlns:a16="http://schemas.microsoft.com/office/drawing/2014/main" id="{D3F34FBE-3E3A-4AF6-0427-FD06D298C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1586225" y="7884377"/>
            <a:ext cx="273820" cy="273822"/>
          </a:xfrm>
          <a:prstGeom prst="rect">
            <a:avLst/>
          </a:prstGeom>
        </p:spPr>
      </p:pic>
      <p:pic>
        <p:nvPicPr>
          <p:cNvPr id="86" name="Picture 85" descr="A white snowflake on a black background">
            <a:extLst>
              <a:ext uri="{FF2B5EF4-FFF2-40B4-BE49-F238E27FC236}">
                <a16:creationId xmlns:a16="http://schemas.microsoft.com/office/drawing/2014/main" id="{A4A15DE1-643D-2632-5911-768A60395F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564927" flipV="1">
            <a:off x="3123830" y="7814460"/>
            <a:ext cx="409003" cy="409005"/>
          </a:xfrm>
          <a:prstGeom prst="rect">
            <a:avLst/>
          </a:prstGeom>
        </p:spPr>
      </p:pic>
      <p:pic>
        <p:nvPicPr>
          <p:cNvPr id="87" name="Picture 86" descr="A white snowflake on a black background">
            <a:extLst>
              <a:ext uri="{FF2B5EF4-FFF2-40B4-BE49-F238E27FC236}">
                <a16:creationId xmlns:a16="http://schemas.microsoft.com/office/drawing/2014/main" id="{CB561C7B-6201-9304-E105-18B589B362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3714220" y="7569697"/>
            <a:ext cx="383905" cy="383907"/>
          </a:xfrm>
          <a:prstGeom prst="rect">
            <a:avLst/>
          </a:prstGeom>
        </p:spPr>
      </p:pic>
      <p:pic>
        <p:nvPicPr>
          <p:cNvPr id="88" name="Picture 87" descr="A white snowflake on a black background">
            <a:extLst>
              <a:ext uri="{FF2B5EF4-FFF2-40B4-BE49-F238E27FC236}">
                <a16:creationId xmlns:a16="http://schemas.microsoft.com/office/drawing/2014/main" id="{F571D673-4C63-775E-B133-88FAE4A64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4915836" y="7885479"/>
            <a:ext cx="273314" cy="273316"/>
          </a:xfrm>
          <a:prstGeom prst="rect">
            <a:avLst/>
          </a:prstGeom>
        </p:spPr>
      </p:pic>
      <p:pic>
        <p:nvPicPr>
          <p:cNvPr id="89" name="Picture 88" descr="A white snowflake on a black background">
            <a:extLst>
              <a:ext uri="{FF2B5EF4-FFF2-40B4-BE49-F238E27FC236}">
                <a16:creationId xmlns:a16="http://schemas.microsoft.com/office/drawing/2014/main" id="{C1E65EBD-CA24-215D-ADBD-A20F33CC9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5853353" y="7497214"/>
            <a:ext cx="451476" cy="451476"/>
          </a:xfrm>
          <a:prstGeom prst="rect">
            <a:avLst/>
          </a:prstGeom>
        </p:spPr>
      </p:pic>
      <p:pic>
        <p:nvPicPr>
          <p:cNvPr id="90" name="Picture 89" descr="A white snowflake on a black background">
            <a:extLst>
              <a:ext uri="{FF2B5EF4-FFF2-40B4-BE49-F238E27FC236}">
                <a16:creationId xmlns:a16="http://schemas.microsoft.com/office/drawing/2014/main" id="{C7C741AA-4222-9877-4D69-C4FAD0132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7089606" y="7885479"/>
            <a:ext cx="273314" cy="273316"/>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9833907" y="7585646"/>
            <a:ext cx="462554" cy="462554"/>
          </a:xfrm>
          <a:prstGeom prst="rect">
            <a:avLst/>
          </a:prstGeom>
        </p:spPr>
      </p:pic>
      <p:pic>
        <p:nvPicPr>
          <p:cNvPr id="102" name="Picture 101" descr="A white snowflake on a black background">
            <a:extLst>
              <a:ext uri="{FF2B5EF4-FFF2-40B4-BE49-F238E27FC236}">
                <a16:creationId xmlns:a16="http://schemas.microsoft.com/office/drawing/2014/main" id="{B777FA44-F4AC-4617-AEF1-3BC346E593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V="1">
            <a:off x="11354470" y="7992803"/>
            <a:ext cx="289231" cy="289233"/>
          </a:xfrm>
          <a:prstGeom prst="rect">
            <a:avLst/>
          </a:prstGeom>
        </p:spPr>
      </p:pic>
      <p:pic>
        <p:nvPicPr>
          <p:cNvPr id="104" name="Picture 103" descr="A white snowflake on a black background">
            <a:extLst>
              <a:ext uri="{FF2B5EF4-FFF2-40B4-BE49-F238E27FC236}">
                <a16:creationId xmlns:a16="http://schemas.microsoft.com/office/drawing/2014/main" id="{EEF15D1D-6DAC-730D-031C-9B2E82D784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H="1">
            <a:off x="12048422" y="7749509"/>
            <a:ext cx="335706" cy="335708"/>
          </a:xfrm>
          <a:prstGeom prst="rect">
            <a:avLst/>
          </a:prstGeom>
        </p:spPr>
      </p:pic>
      <p:pic>
        <p:nvPicPr>
          <p:cNvPr id="105" name="Picture 104" descr="A white snowflake on a black background">
            <a:extLst>
              <a:ext uri="{FF2B5EF4-FFF2-40B4-BE49-F238E27FC236}">
                <a16:creationId xmlns:a16="http://schemas.microsoft.com/office/drawing/2014/main" id="{5843693C-5127-E2C0-00B1-8E9A4FCA1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1008" flipH="1">
            <a:off x="8978393" y="7746856"/>
            <a:ext cx="356474" cy="356474"/>
          </a:xfrm>
          <a:prstGeom prst="rect">
            <a:avLst/>
          </a:prstGeom>
        </p:spPr>
      </p:pic>
      <p:pic>
        <p:nvPicPr>
          <p:cNvPr id="106" name="Picture 105" descr="A white snowflake on a black background">
            <a:extLst>
              <a:ext uri="{FF2B5EF4-FFF2-40B4-BE49-F238E27FC236}">
                <a16:creationId xmlns:a16="http://schemas.microsoft.com/office/drawing/2014/main" id="{62F6AF53-6545-03AF-1378-3AC80766B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46362" flipH="1">
            <a:off x="-517166" y="8302282"/>
            <a:ext cx="94702" cy="94704"/>
          </a:xfrm>
          <a:prstGeom prst="rect">
            <a:avLst/>
          </a:prstGeom>
        </p:spPr>
      </p:pic>
      <p:pic>
        <p:nvPicPr>
          <p:cNvPr id="107" name="Picture 106" descr="A white snowflake on a black background">
            <a:extLst>
              <a:ext uri="{FF2B5EF4-FFF2-40B4-BE49-F238E27FC236}">
                <a16:creationId xmlns:a16="http://schemas.microsoft.com/office/drawing/2014/main" id="{2A5FE4A9-D7EB-8ED5-70FC-EC45C713D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46362" flipH="1">
            <a:off x="371199" y="7995633"/>
            <a:ext cx="273818" cy="273821"/>
          </a:xfrm>
          <a:prstGeom prst="rect">
            <a:avLst/>
          </a:prstGeom>
        </p:spPr>
      </p:pic>
      <p:pic>
        <p:nvPicPr>
          <p:cNvPr id="108" name="Picture 107" descr="A white snowflake on a black background">
            <a:extLst>
              <a:ext uri="{FF2B5EF4-FFF2-40B4-BE49-F238E27FC236}">
                <a16:creationId xmlns:a16="http://schemas.microsoft.com/office/drawing/2014/main" id="{5DA7DE11-1771-BF71-190A-49242FAA4F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046362" flipH="1">
            <a:off x="-126191" y="7806079"/>
            <a:ext cx="352774" cy="352777"/>
          </a:xfrm>
          <a:prstGeom prst="rect">
            <a:avLst/>
          </a:prstGeom>
        </p:spPr>
      </p:pic>
      <p:pic>
        <p:nvPicPr>
          <p:cNvPr id="109" name="Picture 108" descr="A white snowflake on a black background">
            <a:extLst>
              <a:ext uri="{FF2B5EF4-FFF2-40B4-BE49-F238E27FC236}">
                <a16:creationId xmlns:a16="http://schemas.microsoft.com/office/drawing/2014/main" id="{0279DD99-9CFA-8B99-0848-2C9531FAF7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2056453" y="7484407"/>
            <a:ext cx="365965" cy="365967"/>
          </a:xfrm>
          <a:prstGeom prst="rect">
            <a:avLst/>
          </a:prstGeom>
        </p:spPr>
      </p:pic>
      <p:pic>
        <p:nvPicPr>
          <p:cNvPr id="110" name="Picture 109" descr="A white snowflake on a black background">
            <a:extLst>
              <a:ext uri="{FF2B5EF4-FFF2-40B4-BE49-F238E27FC236}">
                <a16:creationId xmlns:a16="http://schemas.microsoft.com/office/drawing/2014/main" id="{AA5418F3-12A0-432C-6433-3D7F2284E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564927" flipV="1">
            <a:off x="3562588" y="7927100"/>
            <a:ext cx="273314" cy="273316"/>
          </a:xfrm>
          <a:prstGeom prst="rect">
            <a:avLst/>
          </a:prstGeom>
        </p:spPr>
      </p:pic>
      <p:pic>
        <p:nvPicPr>
          <p:cNvPr id="111" name="Picture 110" descr="A white snowflake on a black background">
            <a:extLst>
              <a:ext uri="{FF2B5EF4-FFF2-40B4-BE49-F238E27FC236}">
                <a16:creationId xmlns:a16="http://schemas.microsoft.com/office/drawing/2014/main" id="{3D92ECB2-25BD-7CE7-79DC-8E4004CA61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4318695" y="7505075"/>
            <a:ext cx="407447" cy="407447"/>
          </a:xfrm>
          <a:prstGeom prst="rect">
            <a:avLst/>
          </a:prstGeom>
        </p:spPr>
      </p:pic>
      <p:pic>
        <p:nvPicPr>
          <p:cNvPr id="112" name="Picture 111" descr="A white snowflake on a black background">
            <a:extLst>
              <a:ext uri="{FF2B5EF4-FFF2-40B4-BE49-F238E27FC236}">
                <a16:creationId xmlns:a16="http://schemas.microsoft.com/office/drawing/2014/main" id="{02F16F47-11FB-8041-B4A4-9CB68405D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5362141" y="7776953"/>
            <a:ext cx="273314" cy="273316"/>
          </a:xfrm>
          <a:prstGeom prst="rect">
            <a:avLst/>
          </a:prstGeom>
        </p:spPr>
      </p:pic>
      <p:pic>
        <p:nvPicPr>
          <p:cNvPr id="113" name="Picture 112" descr="A white snowflake on a black background">
            <a:extLst>
              <a:ext uri="{FF2B5EF4-FFF2-40B4-BE49-F238E27FC236}">
                <a16:creationId xmlns:a16="http://schemas.microsoft.com/office/drawing/2014/main" id="{74C96C03-3DB3-856E-CAF0-BE19BB4197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6526242" y="7485766"/>
            <a:ext cx="377409" cy="377409"/>
          </a:xfrm>
          <a:prstGeom prst="rect">
            <a:avLst/>
          </a:prstGeom>
        </p:spPr>
      </p:pic>
      <p:pic>
        <p:nvPicPr>
          <p:cNvPr id="119" name="Picture 118" descr="A white snowflake on a black background">
            <a:extLst>
              <a:ext uri="{FF2B5EF4-FFF2-40B4-BE49-F238E27FC236}">
                <a16:creationId xmlns:a16="http://schemas.microsoft.com/office/drawing/2014/main" id="{4C97DD5F-2432-E135-F580-204B8A437A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V="1">
            <a:off x="7580491" y="7254112"/>
            <a:ext cx="450183" cy="450183"/>
          </a:xfrm>
          <a:prstGeom prst="rect">
            <a:avLst/>
          </a:prstGeom>
        </p:spPr>
      </p:pic>
      <p:pic>
        <p:nvPicPr>
          <p:cNvPr id="123" name="Picture 122" descr="A white snowflake on a black background">
            <a:extLst>
              <a:ext uri="{FF2B5EF4-FFF2-40B4-BE49-F238E27FC236}">
                <a16:creationId xmlns:a16="http://schemas.microsoft.com/office/drawing/2014/main" id="{0BFA5E31-325E-C653-9D79-F9EA8635CA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1008" flipH="1">
            <a:off x="8429577" y="7707509"/>
            <a:ext cx="335219" cy="335219"/>
          </a:xfrm>
          <a:prstGeom prst="rect">
            <a:avLst/>
          </a:prstGeom>
        </p:spPr>
      </p:pic>
      <p:pic>
        <p:nvPicPr>
          <p:cNvPr id="124" name="Picture 123" descr="A white snowflake on a black background">
            <a:extLst>
              <a:ext uri="{FF2B5EF4-FFF2-40B4-BE49-F238E27FC236}">
                <a16:creationId xmlns:a16="http://schemas.microsoft.com/office/drawing/2014/main" id="{3CFDEDFA-3690-B36E-ADDB-58F1CAEB3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1008" flipH="1">
            <a:off x="9484454" y="7776832"/>
            <a:ext cx="289231" cy="289233"/>
          </a:xfrm>
          <a:prstGeom prst="rect">
            <a:avLst/>
          </a:prstGeom>
        </p:spPr>
      </p:pic>
      <p:pic>
        <p:nvPicPr>
          <p:cNvPr id="125" name="Picture 124" descr="A white snowflake on a black background">
            <a:extLst>
              <a:ext uri="{FF2B5EF4-FFF2-40B4-BE49-F238E27FC236}">
                <a16:creationId xmlns:a16="http://schemas.microsoft.com/office/drawing/2014/main" id="{55AE90EE-8FCC-EE3A-0A52-93F34E4630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V="1">
            <a:off x="11893728" y="7854923"/>
            <a:ext cx="340837" cy="340839"/>
          </a:xfrm>
          <a:prstGeom prst="rect">
            <a:avLst/>
          </a:prstGeom>
        </p:spPr>
      </p:pic>
      <p:pic>
        <p:nvPicPr>
          <p:cNvPr id="126" name="Picture 125" descr="A white snowflake on a black background">
            <a:extLst>
              <a:ext uri="{FF2B5EF4-FFF2-40B4-BE49-F238E27FC236}">
                <a16:creationId xmlns:a16="http://schemas.microsoft.com/office/drawing/2014/main" id="{3F22D838-173C-1886-D218-8D97804E7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flipH="1">
            <a:off x="10508746" y="7640983"/>
            <a:ext cx="335706" cy="335708"/>
          </a:xfrm>
          <a:prstGeom prst="rect">
            <a:avLst/>
          </a:prstGeom>
        </p:spPr>
      </p:pic>
      <p:grpSp>
        <p:nvGrpSpPr>
          <p:cNvPr id="8" name="Group 7">
            <a:extLst>
              <a:ext uri="{FF2B5EF4-FFF2-40B4-BE49-F238E27FC236}">
                <a16:creationId xmlns:a16="http://schemas.microsoft.com/office/drawing/2014/main" id="{0D34D797-62D5-0C0B-B6E5-132C69E8CCCF}"/>
              </a:ext>
            </a:extLst>
          </p:cNvPr>
          <p:cNvGrpSpPr/>
          <p:nvPr/>
        </p:nvGrpSpPr>
        <p:grpSpPr>
          <a:xfrm>
            <a:off x="964805" y="1792837"/>
            <a:ext cx="3894564" cy="1015663"/>
            <a:chOff x="1222785" y="3414858"/>
            <a:chExt cx="3101063" cy="1015663"/>
          </a:xfrm>
        </p:grpSpPr>
        <p:pic>
          <p:nvPicPr>
            <p:cNvPr id="23" name="Picture 22" descr="A white pin with a black background&#10;&#10;AI-generated content may be incorrect.">
              <a:extLst>
                <a:ext uri="{FF2B5EF4-FFF2-40B4-BE49-F238E27FC236}">
                  <a16:creationId xmlns:a16="http://schemas.microsoft.com/office/drawing/2014/main" id="{172CAB86-8B2C-1D8E-AD28-3FF362F76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2785" y="3778175"/>
              <a:ext cx="504000" cy="504000"/>
            </a:xfrm>
            <a:prstGeom prst="rect">
              <a:avLst/>
            </a:prstGeom>
          </p:spPr>
        </p:pic>
        <p:sp>
          <p:nvSpPr>
            <p:cNvPr id="24" name="TextBox 23">
              <a:extLst>
                <a:ext uri="{FF2B5EF4-FFF2-40B4-BE49-F238E27FC236}">
                  <a16:creationId xmlns:a16="http://schemas.microsoft.com/office/drawing/2014/main" id="{CAB07BC0-EC12-F4C4-5417-12FC579BE72F}"/>
                </a:ext>
              </a:extLst>
            </p:cNvPr>
            <p:cNvSpPr txBox="1"/>
            <p:nvPr/>
          </p:nvSpPr>
          <p:spPr>
            <a:xfrm>
              <a:off x="1687163" y="3414858"/>
              <a:ext cx="263668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white"/>
                  </a:solidFill>
                  <a:effectLst/>
                  <a:uLnTx/>
                  <a:uFillTx/>
                  <a:latin typeface="Fave Condensed Two Pro" pitchFamily="2" charset="0"/>
                  <a:ea typeface="+mn-ea"/>
                  <a:cs typeface="+mn-cs"/>
                </a:rPr>
                <a:t>parties   </a:t>
              </a:r>
              <a:r>
                <a:rPr kumimoji="0" lang="fo-FO" sz="60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60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
        <p:nvSpPr>
          <p:cNvPr id="2" name="TextBox 1">
            <a:extLst>
              <a:ext uri="{FF2B5EF4-FFF2-40B4-BE49-F238E27FC236}">
                <a16:creationId xmlns:a16="http://schemas.microsoft.com/office/drawing/2014/main" id="{8F3E9D5B-1795-B357-903B-535A4130919E}"/>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17" name="Group 16">
            <a:extLst>
              <a:ext uri="{FF2B5EF4-FFF2-40B4-BE49-F238E27FC236}">
                <a16:creationId xmlns:a16="http://schemas.microsoft.com/office/drawing/2014/main" id="{21FCD47A-E6DE-1FB0-2302-6872A182785B}"/>
              </a:ext>
            </a:extLst>
          </p:cNvPr>
          <p:cNvGrpSpPr/>
          <p:nvPr/>
        </p:nvGrpSpPr>
        <p:grpSpPr>
          <a:xfrm>
            <a:off x="10457227" y="188244"/>
            <a:ext cx="1242853" cy="360000"/>
            <a:chOff x="10457227" y="147964"/>
            <a:chExt cx="1242853" cy="360000"/>
          </a:xfrm>
        </p:grpSpPr>
        <p:pic>
          <p:nvPicPr>
            <p:cNvPr id="11" name="Graphic 10" descr="Magnifying glass with solid fill">
              <a:extLst>
                <a:ext uri="{FF2B5EF4-FFF2-40B4-BE49-F238E27FC236}">
                  <a16:creationId xmlns:a16="http://schemas.microsoft.com/office/drawing/2014/main" id="{CA9C6C5F-9DD4-DEE3-F75D-9565EFF0F7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12" name="Picture 11" descr="A black and white list&#10;&#10;AI-generated content may be incorrect.">
              <a:extLst>
                <a:ext uri="{FF2B5EF4-FFF2-40B4-BE49-F238E27FC236}">
                  <a16:creationId xmlns:a16="http://schemas.microsoft.com/office/drawing/2014/main" id="{DB80A547-EF1B-ED00-CD54-D153436192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13" name="Picture 12" descr="A white letter in a circle">
              <a:extLst>
                <a:ext uri="{FF2B5EF4-FFF2-40B4-BE49-F238E27FC236}">
                  <a16:creationId xmlns:a16="http://schemas.microsoft.com/office/drawing/2014/main" id="{AB981C6E-2E66-F068-C3BC-50DDC105A2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363296" y="-16385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4613826" y="-1915526"/>
            <a:ext cx="5825563" cy="2641023"/>
          </a:xfrm>
          <a:prstGeom prst="rect">
            <a:avLst/>
          </a:prstGeom>
        </p:spPr>
      </p:pic>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10720" t="36789" r="26664" b="45400"/>
          <a:stretch/>
        </p:blipFill>
        <p:spPr>
          <a:xfrm>
            <a:off x="-617361" y="1801296"/>
            <a:ext cx="12377513" cy="5281078"/>
          </a:xfrm>
          <a:prstGeom prst="rect">
            <a:avLst/>
          </a:prstGeom>
        </p:spPr>
      </p:pic>
      <p:grpSp>
        <p:nvGrpSpPr>
          <p:cNvPr id="18" name="Group 17">
            <a:extLst>
              <a:ext uri="{FF2B5EF4-FFF2-40B4-BE49-F238E27FC236}">
                <a16:creationId xmlns:a16="http://schemas.microsoft.com/office/drawing/2014/main" id="{9629B2FC-3B9B-368C-5D62-810522E25FA5}"/>
              </a:ext>
            </a:extLst>
          </p:cNvPr>
          <p:cNvGrpSpPr/>
          <p:nvPr/>
        </p:nvGrpSpPr>
        <p:grpSpPr>
          <a:xfrm>
            <a:off x="-709769" y="-2662168"/>
            <a:ext cx="13570156" cy="834362"/>
            <a:chOff x="-709769" y="1113420"/>
            <a:chExt cx="13570156" cy="834362"/>
          </a:xfrm>
        </p:grpSpPr>
        <p:grpSp>
          <p:nvGrpSpPr>
            <p:cNvPr id="22" name="Group 21">
              <a:extLst>
                <a:ext uri="{FF2B5EF4-FFF2-40B4-BE49-F238E27FC236}">
                  <a16:creationId xmlns:a16="http://schemas.microsoft.com/office/drawing/2014/main" id="{FDC25BF8-310F-D675-0D87-4F05C4C81EBF}"/>
                </a:ext>
              </a:extLst>
            </p:cNvPr>
            <p:cNvGrpSpPr/>
            <p:nvPr/>
          </p:nvGrpSpPr>
          <p:grpSpPr>
            <a:xfrm>
              <a:off x="-709769" y="1113420"/>
              <a:ext cx="13570156" cy="621905"/>
              <a:chOff x="-689079" y="2153914"/>
              <a:chExt cx="13570156" cy="621905"/>
            </a:xfrm>
          </p:grpSpPr>
          <p:sp>
            <p:nvSpPr>
              <p:cNvPr id="28" name="TextBox 27">
                <a:extLst>
                  <a:ext uri="{FF2B5EF4-FFF2-40B4-BE49-F238E27FC236}">
                    <a16:creationId xmlns:a16="http://schemas.microsoft.com/office/drawing/2014/main" id="{DF9BA42D-3A95-9F3B-6FB8-A3F3DE744B91}"/>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E03A8045-4907-92E3-B7CD-54175443D389}"/>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25" name="Group 24">
              <a:extLst>
                <a:ext uri="{FF2B5EF4-FFF2-40B4-BE49-F238E27FC236}">
                  <a16:creationId xmlns:a16="http://schemas.microsoft.com/office/drawing/2014/main" id="{3EE68B99-003F-2683-E593-5CB72468D0D8}"/>
                </a:ext>
              </a:extLst>
            </p:cNvPr>
            <p:cNvGrpSpPr/>
            <p:nvPr/>
          </p:nvGrpSpPr>
          <p:grpSpPr>
            <a:xfrm>
              <a:off x="4323028" y="1363007"/>
              <a:ext cx="2833673" cy="584775"/>
              <a:chOff x="1490175" y="3414858"/>
              <a:chExt cx="2833673" cy="584775"/>
            </a:xfrm>
          </p:grpSpPr>
          <p:pic>
            <p:nvPicPr>
              <p:cNvPr id="26" name="Picture 25" descr="A white pin with a black background&#10;&#10;AI-generated content may be incorrect.">
                <a:extLst>
                  <a:ext uri="{FF2B5EF4-FFF2-40B4-BE49-F238E27FC236}">
                    <a16:creationId xmlns:a16="http://schemas.microsoft.com/office/drawing/2014/main" id="{A61B78E6-BDB3-D8F4-F5F9-C118E0AB5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0175" y="3576018"/>
                <a:ext cx="236610" cy="236610"/>
              </a:xfrm>
              <a:prstGeom prst="rect">
                <a:avLst/>
              </a:prstGeom>
            </p:spPr>
          </p:pic>
          <p:sp>
            <p:nvSpPr>
              <p:cNvPr id="27" name="TextBox 26">
                <a:extLst>
                  <a:ext uri="{FF2B5EF4-FFF2-40B4-BE49-F238E27FC236}">
                    <a16:creationId xmlns:a16="http://schemas.microsoft.com/office/drawing/2014/main" id="{ACB93EE7-05BA-57F7-C91B-9C6E0607C1E5}"/>
                  </a:ext>
                </a:extLst>
              </p:cNvPr>
              <p:cNvSpPr txBox="1"/>
              <p:nvPr/>
            </p:nvSpPr>
            <p:spPr>
              <a:xfrm>
                <a:off x="1687163" y="3414858"/>
                <a:ext cx="26366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Fave Script Pro" pitchFamily="2" charset="0"/>
                    <a:ea typeface="+mn-ea"/>
                    <a:cs typeface="+mn-cs"/>
                  </a:rPr>
                  <a:t>Axe  </a:t>
                </a:r>
                <a:r>
                  <a:rPr kumimoji="0" lang="fo-FO" sz="3200" b="1" i="0" u="none" strike="noStrike" kern="1200" cap="none" spc="0" normalizeH="0" baseline="0" noProof="0" dirty="0">
                    <a:ln>
                      <a:noFill/>
                    </a:ln>
                    <a:solidFill>
                      <a:prstClr val="white"/>
                    </a:solidFill>
                    <a:effectLst/>
                    <a:uLnTx/>
                    <a:uFillTx/>
                    <a:latin typeface="Fave Script Pro" pitchFamily="2" charset="0"/>
                    <a:ea typeface="+mn-ea"/>
                    <a:cs typeface="+mn-cs"/>
                  </a:rPr>
                  <a:t>III</a:t>
                </a:r>
                <a:endParaRPr kumimoji="0" lang="fo-FO" sz="3200" b="0" i="0" u="none" strike="noStrike" kern="1200" cap="none" spc="0" normalizeH="0" baseline="0" noProof="0" dirty="0">
                  <a:ln>
                    <a:noFill/>
                  </a:ln>
                  <a:solidFill>
                    <a:prstClr val="white"/>
                  </a:solidFill>
                  <a:effectLst/>
                  <a:uLnTx/>
                  <a:uFillTx/>
                  <a:latin typeface="Fave Script Pro" pitchFamily="2" charset="0"/>
                  <a:ea typeface="+mn-ea"/>
                  <a:cs typeface="+mn-cs"/>
                </a:endParaRPr>
              </a:p>
            </p:txBody>
          </p:sp>
        </p:grpSp>
      </p:grpSp>
      <p:grpSp>
        <p:nvGrpSpPr>
          <p:cNvPr id="30" name="Group 29">
            <a:extLst>
              <a:ext uri="{FF2B5EF4-FFF2-40B4-BE49-F238E27FC236}">
                <a16:creationId xmlns:a16="http://schemas.microsoft.com/office/drawing/2014/main" id="{EA8FC407-2D08-DD99-ED33-9D1D66268643}"/>
              </a:ext>
            </a:extLst>
          </p:cNvPr>
          <p:cNvGrpSpPr/>
          <p:nvPr/>
        </p:nvGrpSpPr>
        <p:grpSpPr>
          <a:xfrm>
            <a:off x="19194827" y="188244"/>
            <a:ext cx="1242853" cy="360000"/>
            <a:chOff x="10457227" y="147964"/>
            <a:chExt cx="1242853" cy="360000"/>
          </a:xfrm>
        </p:grpSpPr>
        <p:pic>
          <p:nvPicPr>
            <p:cNvPr id="31" name="Graphic 30" descr="Magnifying glass with solid fill">
              <a:extLst>
                <a:ext uri="{FF2B5EF4-FFF2-40B4-BE49-F238E27FC236}">
                  <a16:creationId xmlns:a16="http://schemas.microsoft.com/office/drawing/2014/main" id="{ADB42C76-5369-6639-CCE0-02526407D0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57227" y="147964"/>
              <a:ext cx="360656" cy="360000"/>
            </a:xfrm>
            <a:prstGeom prst="rect">
              <a:avLst/>
            </a:prstGeom>
          </p:spPr>
        </p:pic>
        <p:pic>
          <p:nvPicPr>
            <p:cNvPr id="32" name="Picture 31" descr="A black and white list&#10;&#10;AI-generated content may be incorrect.">
              <a:extLst>
                <a:ext uri="{FF2B5EF4-FFF2-40B4-BE49-F238E27FC236}">
                  <a16:creationId xmlns:a16="http://schemas.microsoft.com/office/drawing/2014/main" id="{0EA49477-F4DF-7864-51F6-7C95E1B022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33" name="Picture 32" descr="A white letter in a circle">
              <a:extLst>
                <a:ext uri="{FF2B5EF4-FFF2-40B4-BE49-F238E27FC236}">
                  <a16:creationId xmlns:a16="http://schemas.microsoft.com/office/drawing/2014/main" id="{5F8B7A45-C6C2-1B5A-A58D-0E1C2D070D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4" name="Group 33">
            <a:extLst>
              <a:ext uri="{FF2B5EF4-FFF2-40B4-BE49-F238E27FC236}">
                <a16:creationId xmlns:a16="http://schemas.microsoft.com/office/drawing/2014/main" id="{50099717-13E8-C35D-8CEF-1D23D033A688}"/>
              </a:ext>
            </a:extLst>
          </p:cNvPr>
          <p:cNvGrpSpPr/>
          <p:nvPr/>
        </p:nvGrpSpPr>
        <p:grpSpPr>
          <a:xfrm rot="2650146">
            <a:off x="19672761" y="1345970"/>
            <a:ext cx="936096" cy="810328"/>
            <a:chOff x="2656118" y="1073951"/>
            <a:chExt cx="1594913" cy="1443849"/>
          </a:xfrm>
        </p:grpSpPr>
        <p:grpSp>
          <p:nvGrpSpPr>
            <p:cNvPr id="35" name="Google Shape;2019;p109">
              <a:extLst>
                <a:ext uri="{FF2B5EF4-FFF2-40B4-BE49-F238E27FC236}">
                  <a16:creationId xmlns:a16="http://schemas.microsoft.com/office/drawing/2014/main" id="{21C4E758-E085-F6AA-7014-E8ABA8BA23BF}"/>
                </a:ext>
              </a:extLst>
            </p:cNvPr>
            <p:cNvGrpSpPr/>
            <p:nvPr/>
          </p:nvGrpSpPr>
          <p:grpSpPr>
            <a:xfrm rot="1799889">
              <a:off x="2656118" y="1073951"/>
              <a:ext cx="1594913" cy="1443849"/>
              <a:chOff x="2311838" y="2084050"/>
              <a:chExt cx="965039" cy="873635"/>
            </a:xfrm>
          </p:grpSpPr>
          <p:sp>
            <p:nvSpPr>
              <p:cNvPr id="45" name="Google Shape;2020;p109">
                <a:extLst>
                  <a:ext uri="{FF2B5EF4-FFF2-40B4-BE49-F238E27FC236}">
                    <a16:creationId xmlns:a16="http://schemas.microsoft.com/office/drawing/2014/main" id="{4F70B7B1-5954-E95E-CC7F-0EBD7D043D4F}"/>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2021;p109">
                <a:extLst>
                  <a:ext uri="{FF2B5EF4-FFF2-40B4-BE49-F238E27FC236}">
                    <a16:creationId xmlns:a16="http://schemas.microsoft.com/office/drawing/2014/main" id="{F4D9D4FA-6D19-975E-B7A6-EED6CA1BD3C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2022;p109">
                <a:extLst>
                  <a:ext uri="{FF2B5EF4-FFF2-40B4-BE49-F238E27FC236}">
                    <a16:creationId xmlns:a16="http://schemas.microsoft.com/office/drawing/2014/main" id="{FAFE1BFD-EB92-DBED-7855-6A5B9BC7C6D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6" name="Google Shape;1179;p89">
              <a:extLst>
                <a:ext uri="{FF2B5EF4-FFF2-40B4-BE49-F238E27FC236}">
                  <a16:creationId xmlns:a16="http://schemas.microsoft.com/office/drawing/2014/main" id="{DC7FAB7E-9545-A3A3-431C-29A06DF61A9D}"/>
                </a:ext>
              </a:extLst>
            </p:cNvPr>
            <p:cNvGrpSpPr/>
            <p:nvPr/>
          </p:nvGrpSpPr>
          <p:grpSpPr>
            <a:xfrm>
              <a:off x="3222527" y="1564204"/>
              <a:ext cx="521240" cy="543974"/>
              <a:chOff x="6254925" y="1717000"/>
              <a:chExt cx="269700" cy="269125"/>
            </a:xfrm>
          </p:grpSpPr>
          <p:sp>
            <p:nvSpPr>
              <p:cNvPr id="37" name="Google Shape;1180;p89">
                <a:extLst>
                  <a:ext uri="{FF2B5EF4-FFF2-40B4-BE49-F238E27FC236}">
                    <a16:creationId xmlns:a16="http://schemas.microsoft.com/office/drawing/2014/main" id="{B58C7460-A028-E268-9E9C-609B86851F5E}"/>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8" name="Google Shape;1181;p89">
                <a:extLst>
                  <a:ext uri="{FF2B5EF4-FFF2-40B4-BE49-F238E27FC236}">
                    <a16:creationId xmlns:a16="http://schemas.microsoft.com/office/drawing/2014/main" id="{F75732B9-35F5-5555-603C-85F10FBB0766}"/>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9" name="Google Shape;1182;p89">
                <a:extLst>
                  <a:ext uri="{FF2B5EF4-FFF2-40B4-BE49-F238E27FC236}">
                    <a16:creationId xmlns:a16="http://schemas.microsoft.com/office/drawing/2014/main" id="{7EB5DACF-C0D1-6C37-23D6-C2E38B0F2C14}"/>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83;p89">
                <a:extLst>
                  <a:ext uri="{FF2B5EF4-FFF2-40B4-BE49-F238E27FC236}">
                    <a16:creationId xmlns:a16="http://schemas.microsoft.com/office/drawing/2014/main" id="{5D4FD33F-313B-0DBC-CB68-F6D1DDDE241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84;p89">
                <a:extLst>
                  <a:ext uri="{FF2B5EF4-FFF2-40B4-BE49-F238E27FC236}">
                    <a16:creationId xmlns:a16="http://schemas.microsoft.com/office/drawing/2014/main" id="{77678ACF-A808-550C-545D-4845D85495A7}"/>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85;p89">
                <a:extLst>
                  <a:ext uri="{FF2B5EF4-FFF2-40B4-BE49-F238E27FC236}">
                    <a16:creationId xmlns:a16="http://schemas.microsoft.com/office/drawing/2014/main" id="{EFD8CA3E-1B66-4459-C025-854F317B682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6;p89">
                <a:extLst>
                  <a:ext uri="{FF2B5EF4-FFF2-40B4-BE49-F238E27FC236}">
                    <a16:creationId xmlns:a16="http://schemas.microsoft.com/office/drawing/2014/main" id="{B32DD587-B5F8-9C92-1159-CFE783E9A484}"/>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7;p89">
                <a:extLst>
                  <a:ext uri="{FF2B5EF4-FFF2-40B4-BE49-F238E27FC236}">
                    <a16:creationId xmlns:a16="http://schemas.microsoft.com/office/drawing/2014/main" id="{BAE62B22-9ADA-6351-E6F0-1541857BB3E4}"/>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48" name="Group 47">
            <a:extLst>
              <a:ext uri="{FF2B5EF4-FFF2-40B4-BE49-F238E27FC236}">
                <a16:creationId xmlns:a16="http://schemas.microsoft.com/office/drawing/2014/main" id="{71503A30-DD49-4643-C553-A9F4E3ACC892}"/>
              </a:ext>
            </a:extLst>
          </p:cNvPr>
          <p:cNvGrpSpPr/>
          <p:nvPr/>
        </p:nvGrpSpPr>
        <p:grpSpPr>
          <a:xfrm>
            <a:off x="18493447" y="1121896"/>
            <a:ext cx="965039" cy="873635"/>
            <a:chOff x="7165075" y="942896"/>
            <a:chExt cx="965039" cy="873635"/>
          </a:xfrm>
        </p:grpSpPr>
        <p:grpSp>
          <p:nvGrpSpPr>
            <p:cNvPr id="49" name="Google Shape;1149;p89">
              <a:extLst>
                <a:ext uri="{FF2B5EF4-FFF2-40B4-BE49-F238E27FC236}">
                  <a16:creationId xmlns:a16="http://schemas.microsoft.com/office/drawing/2014/main" id="{ED23B5A4-58E9-2912-0478-0BD8D0832510}"/>
                </a:ext>
              </a:extLst>
            </p:cNvPr>
            <p:cNvGrpSpPr/>
            <p:nvPr/>
          </p:nvGrpSpPr>
          <p:grpSpPr>
            <a:xfrm>
              <a:off x="7165075" y="942896"/>
              <a:ext cx="965039" cy="873635"/>
              <a:chOff x="2311838" y="2084050"/>
              <a:chExt cx="965039" cy="873635"/>
            </a:xfrm>
          </p:grpSpPr>
          <p:sp>
            <p:nvSpPr>
              <p:cNvPr id="59" name="Google Shape;1150;p89">
                <a:extLst>
                  <a:ext uri="{FF2B5EF4-FFF2-40B4-BE49-F238E27FC236}">
                    <a16:creationId xmlns:a16="http://schemas.microsoft.com/office/drawing/2014/main" id="{A799C4DA-145A-9A5D-BEF1-4B8879BB494B}"/>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0" name="Google Shape;1151;p89">
                <a:extLst>
                  <a:ext uri="{FF2B5EF4-FFF2-40B4-BE49-F238E27FC236}">
                    <a16:creationId xmlns:a16="http://schemas.microsoft.com/office/drawing/2014/main" id="{1D3524DE-CF1A-A5EF-9724-0D896FFB3E8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1" name="Google Shape;1152;p89">
                <a:extLst>
                  <a:ext uri="{FF2B5EF4-FFF2-40B4-BE49-F238E27FC236}">
                    <a16:creationId xmlns:a16="http://schemas.microsoft.com/office/drawing/2014/main" id="{BB3DAB12-C88E-A536-6F67-FD726D7C5EFF}"/>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0" name="Google Shape;6174;p124">
              <a:extLst>
                <a:ext uri="{FF2B5EF4-FFF2-40B4-BE49-F238E27FC236}">
                  <a16:creationId xmlns:a16="http://schemas.microsoft.com/office/drawing/2014/main" id="{A064EB4C-73F3-5F66-BC04-D85EC449ED68}"/>
                </a:ext>
              </a:extLst>
            </p:cNvPr>
            <p:cNvGrpSpPr/>
            <p:nvPr/>
          </p:nvGrpSpPr>
          <p:grpSpPr>
            <a:xfrm>
              <a:off x="7559957" y="1276539"/>
              <a:ext cx="230662" cy="230710"/>
              <a:chOff x="5049725" y="2027900"/>
              <a:chExt cx="481750" cy="481850"/>
            </a:xfrm>
            <a:solidFill>
              <a:schemeClr val="bg1"/>
            </a:solidFill>
          </p:grpSpPr>
          <p:sp>
            <p:nvSpPr>
              <p:cNvPr id="51" name="Google Shape;6175;p124">
                <a:extLst>
                  <a:ext uri="{FF2B5EF4-FFF2-40B4-BE49-F238E27FC236}">
                    <a16:creationId xmlns:a16="http://schemas.microsoft.com/office/drawing/2014/main" id="{C150296E-6B9E-9A4E-DC49-0FA721370EF1}"/>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2" name="Google Shape;6176;p124">
                <a:extLst>
                  <a:ext uri="{FF2B5EF4-FFF2-40B4-BE49-F238E27FC236}">
                    <a16:creationId xmlns:a16="http://schemas.microsoft.com/office/drawing/2014/main" id="{E537F210-D1CF-8CB8-BFF6-69D3B81F9D84}"/>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3" name="Google Shape;6177;p124">
                <a:extLst>
                  <a:ext uri="{FF2B5EF4-FFF2-40B4-BE49-F238E27FC236}">
                    <a16:creationId xmlns:a16="http://schemas.microsoft.com/office/drawing/2014/main" id="{4EFA4392-D311-70DD-78C0-54C6D19570E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4" name="Google Shape;6178;p124">
                <a:extLst>
                  <a:ext uri="{FF2B5EF4-FFF2-40B4-BE49-F238E27FC236}">
                    <a16:creationId xmlns:a16="http://schemas.microsoft.com/office/drawing/2014/main" id="{FB8CA54B-DB8C-5D70-B5F9-6029A4B0131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5" name="Google Shape;6179;p124">
                <a:extLst>
                  <a:ext uri="{FF2B5EF4-FFF2-40B4-BE49-F238E27FC236}">
                    <a16:creationId xmlns:a16="http://schemas.microsoft.com/office/drawing/2014/main" id="{DF300F96-5A7B-9FC1-3789-30CD21DCDDC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6" name="Google Shape;6180;p124">
                <a:extLst>
                  <a:ext uri="{FF2B5EF4-FFF2-40B4-BE49-F238E27FC236}">
                    <a16:creationId xmlns:a16="http://schemas.microsoft.com/office/drawing/2014/main" id="{CCE33D44-666B-97ED-4F29-706C20CAB2FA}"/>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81;p124">
                <a:extLst>
                  <a:ext uri="{FF2B5EF4-FFF2-40B4-BE49-F238E27FC236}">
                    <a16:creationId xmlns:a16="http://schemas.microsoft.com/office/drawing/2014/main" id="{EABB0BB9-1F7E-2136-BA11-080482A5246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82;p124">
                <a:extLst>
                  <a:ext uri="{FF2B5EF4-FFF2-40B4-BE49-F238E27FC236}">
                    <a16:creationId xmlns:a16="http://schemas.microsoft.com/office/drawing/2014/main" id="{3F60F9C7-601C-9F8A-8E3A-6D96A7F24319}"/>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2" name="Group 61">
            <a:extLst>
              <a:ext uri="{FF2B5EF4-FFF2-40B4-BE49-F238E27FC236}">
                <a16:creationId xmlns:a16="http://schemas.microsoft.com/office/drawing/2014/main" id="{B690D73B-913F-F5E7-69CC-9E3ED9170F6D}"/>
              </a:ext>
            </a:extLst>
          </p:cNvPr>
          <p:cNvGrpSpPr/>
          <p:nvPr/>
        </p:nvGrpSpPr>
        <p:grpSpPr>
          <a:xfrm>
            <a:off x="18898387" y="2136297"/>
            <a:ext cx="965039" cy="873635"/>
            <a:chOff x="3799575" y="2555365"/>
            <a:chExt cx="965039" cy="873635"/>
          </a:xfrm>
        </p:grpSpPr>
        <p:grpSp>
          <p:nvGrpSpPr>
            <p:cNvPr id="63" name="Google Shape;1149;p89">
              <a:extLst>
                <a:ext uri="{FF2B5EF4-FFF2-40B4-BE49-F238E27FC236}">
                  <a16:creationId xmlns:a16="http://schemas.microsoft.com/office/drawing/2014/main" id="{2D5E5387-3F2D-C9F9-1FA1-77A155766C74}"/>
                </a:ext>
              </a:extLst>
            </p:cNvPr>
            <p:cNvGrpSpPr/>
            <p:nvPr/>
          </p:nvGrpSpPr>
          <p:grpSpPr>
            <a:xfrm>
              <a:off x="3799575" y="2555365"/>
              <a:ext cx="965039" cy="873635"/>
              <a:chOff x="2311838" y="2084050"/>
              <a:chExt cx="965039" cy="873635"/>
            </a:xfrm>
            <a:solidFill>
              <a:srgbClr val="A598B4"/>
            </a:solidFill>
          </p:grpSpPr>
          <p:sp>
            <p:nvSpPr>
              <p:cNvPr id="71" name="Google Shape;1150;p89">
                <a:extLst>
                  <a:ext uri="{FF2B5EF4-FFF2-40B4-BE49-F238E27FC236}">
                    <a16:creationId xmlns:a16="http://schemas.microsoft.com/office/drawing/2014/main" id="{C7DCB8FD-990B-E47A-73A6-7362C6D6AD38}"/>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2" name="Google Shape;1151;p89">
                <a:extLst>
                  <a:ext uri="{FF2B5EF4-FFF2-40B4-BE49-F238E27FC236}">
                    <a16:creationId xmlns:a16="http://schemas.microsoft.com/office/drawing/2014/main" id="{902362D2-B6F6-94D8-CFFB-46A833AF7B9A}"/>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3" name="Google Shape;1152;p89">
                <a:extLst>
                  <a:ext uri="{FF2B5EF4-FFF2-40B4-BE49-F238E27FC236}">
                    <a16:creationId xmlns:a16="http://schemas.microsoft.com/office/drawing/2014/main" id="{0E459F90-5383-B9B8-06E3-83748B8C671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4" name="Google Shape;2201;p114">
              <a:extLst>
                <a:ext uri="{FF2B5EF4-FFF2-40B4-BE49-F238E27FC236}">
                  <a16:creationId xmlns:a16="http://schemas.microsoft.com/office/drawing/2014/main" id="{84E5741E-C091-DE2A-5159-81A676E89F34}"/>
                </a:ext>
              </a:extLst>
            </p:cNvPr>
            <p:cNvGrpSpPr/>
            <p:nvPr/>
          </p:nvGrpSpPr>
          <p:grpSpPr>
            <a:xfrm>
              <a:off x="4137897" y="2834912"/>
              <a:ext cx="343781" cy="343048"/>
              <a:chOff x="4029075" y="2380475"/>
              <a:chExt cx="269400" cy="268825"/>
            </a:xfrm>
          </p:grpSpPr>
          <p:sp>
            <p:nvSpPr>
              <p:cNvPr id="65" name="Google Shape;2202;p114">
                <a:extLst>
                  <a:ext uri="{FF2B5EF4-FFF2-40B4-BE49-F238E27FC236}">
                    <a16:creationId xmlns:a16="http://schemas.microsoft.com/office/drawing/2014/main" id="{BDF9D6E5-1F4E-6BAF-FE9F-05D54A57BA01}"/>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2203;p114">
                <a:extLst>
                  <a:ext uri="{FF2B5EF4-FFF2-40B4-BE49-F238E27FC236}">
                    <a16:creationId xmlns:a16="http://schemas.microsoft.com/office/drawing/2014/main" id="{0DFEC16D-6265-3F22-2058-E8377D410EDE}"/>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7" name="Google Shape;2204;p114">
                <a:extLst>
                  <a:ext uri="{FF2B5EF4-FFF2-40B4-BE49-F238E27FC236}">
                    <a16:creationId xmlns:a16="http://schemas.microsoft.com/office/drawing/2014/main" id="{623B5BFB-A358-620D-7647-7C3DBE302951}"/>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8" name="Google Shape;2205;p114">
                <a:extLst>
                  <a:ext uri="{FF2B5EF4-FFF2-40B4-BE49-F238E27FC236}">
                    <a16:creationId xmlns:a16="http://schemas.microsoft.com/office/drawing/2014/main" id="{6D625111-80F9-2296-19BA-CC60FA12238D}"/>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9" name="Google Shape;2206;p114">
                <a:extLst>
                  <a:ext uri="{FF2B5EF4-FFF2-40B4-BE49-F238E27FC236}">
                    <a16:creationId xmlns:a16="http://schemas.microsoft.com/office/drawing/2014/main" id="{CCC6C896-9B66-6EDC-44D4-33BB0E926BA6}"/>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0" name="Google Shape;2207;p114">
                <a:extLst>
                  <a:ext uri="{FF2B5EF4-FFF2-40B4-BE49-F238E27FC236}">
                    <a16:creationId xmlns:a16="http://schemas.microsoft.com/office/drawing/2014/main" id="{96A336A8-B384-B9CD-2628-93DDE185D4EE}"/>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80" name="Rectangle: Rounded Corners 79">
            <a:extLst>
              <a:ext uri="{FF2B5EF4-FFF2-40B4-BE49-F238E27FC236}">
                <a16:creationId xmlns:a16="http://schemas.microsoft.com/office/drawing/2014/main" id="{8B807B73-E873-6DE9-649D-6CB092E907E0}"/>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484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4100"/>
                                  </p:stCondLst>
                                  <p:childTnLst>
                                    <p:set>
                                      <p:cBhvr>
                                        <p:cTn id="10" dur="1" fill="hold">
                                          <p:stCondLst>
                                            <p:cond delay="0"/>
                                          </p:stCondLst>
                                        </p:cTn>
                                        <p:tgtEl>
                                          <p:spTgt spid="85"/>
                                        </p:tgtEl>
                                        <p:attrNameLst>
                                          <p:attrName>style.visibility</p:attrName>
                                        </p:attrNameLst>
                                      </p:cBhvr>
                                      <p:to>
                                        <p:strVal val="visible"/>
                                      </p:to>
                                    </p:set>
                                    <p:anim calcmode="lin" valueType="num">
                                      <p:cBhvr additive="base">
                                        <p:cTn id="11" dur="3000" fill="hold"/>
                                        <p:tgtEl>
                                          <p:spTgt spid="85"/>
                                        </p:tgtEl>
                                        <p:attrNameLst>
                                          <p:attrName>ppt_x</p:attrName>
                                        </p:attrNameLst>
                                      </p:cBhvr>
                                      <p:tavLst>
                                        <p:tav tm="0">
                                          <p:val>
                                            <p:strVal val="#ppt_x"/>
                                          </p:val>
                                        </p:tav>
                                        <p:tav tm="100000">
                                          <p:val>
                                            <p:strVal val="#ppt_x"/>
                                          </p:val>
                                        </p:tav>
                                      </p:tavLst>
                                    </p:anim>
                                    <p:anim calcmode="lin" valueType="num">
                                      <p:cBhvr additive="base">
                                        <p:cTn id="12" dur="3000" fill="hold"/>
                                        <p:tgtEl>
                                          <p:spTgt spid="85"/>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40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3000" fill="hold"/>
                                        <p:tgtEl>
                                          <p:spTgt spid="86"/>
                                        </p:tgtEl>
                                        <p:attrNameLst>
                                          <p:attrName>ppt_x</p:attrName>
                                        </p:attrNameLst>
                                      </p:cBhvr>
                                      <p:tavLst>
                                        <p:tav tm="0">
                                          <p:val>
                                            <p:strVal val="#ppt_x"/>
                                          </p:val>
                                        </p:tav>
                                        <p:tav tm="100000">
                                          <p:val>
                                            <p:strVal val="#ppt_x"/>
                                          </p:val>
                                        </p:tav>
                                      </p:tavLst>
                                    </p:anim>
                                    <p:anim calcmode="lin" valueType="num">
                                      <p:cBhvr additive="base">
                                        <p:cTn id="16" dur="3000" fill="hold"/>
                                        <p:tgtEl>
                                          <p:spTgt spid="8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5500"/>
                                  </p:stCondLst>
                                  <p:childTnLst>
                                    <p:set>
                                      <p:cBhvr>
                                        <p:cTn id="18" dur="1" fill="hold">
                                          <p:stCondLst>
                                            <p:cond delay="0"/>
                                          </p:stCondLst>
                                        </p:cTn>
                                        <p:tgtEl>
                                          <p:spTgt spid="87"/>
                                        </p:tgtEl>
                                        <p:attrNameLst>
                                          <p:attrName>style.visibility</p:attrName>
                                        </p:attrNameLst>
                                      </p:cBhvr>
                                      <p:to>
                                        <p:strVal val="visible"/>
                                      </p:to>
                                    </p:set>
                                    <p:anim calcmode="lin" valueType="num">
                                      <p:cBhvr additive="base">
                                        <p:cTn id="19" dur="3000" fill="hold"/>
                                        <p:tgtEl>
                                          <p:spTgt spid="87"/>
                                        </p:tgtEl>
                                        <p:attrNameLst>
                                          <p:attrName>ppt_x</p:attrName>
                                        </p:attrNameLst>
                                      </p:cBhvr>
                                      <p:tavLst>
                                        <p:tav tm="0">
                                          <p:val>
                                            <p:strVal val="#ppt_x"/>
                                          </p:val>
                                        </p:tav>
                                        <p:tav tm="100000">
                                          <p:val>
                                            <p:strVal val="#ppt_x"/>
                                          </p:val>
                                        </p:tav>
                                      </p:tavLst>
                                    </p:anim>
                                    <p:anim calcmode="lin" valueType="num">
                                      <p:cBhvr additive="base">
                                        <p:cTn id="20" dur="3000" fill="hold"/>
                                        <p:tgtEl>
                                          <p:spTgt spid="87"/>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3000" fill="hold"/>
                                        <p:tgtEl>
                                          <p:spTgt spid="88"/>
                                        </p:tgtEl>
                                        <p:attrNameLst>
                                          <p:attrName>ppt_x</p:attrName>
                                        </p:attrNameLst>
                                      </p:cBhvr>
                                      <p:tavLst>
                                        <p:tav tm="0">
                                          <p:val>
                                            <p:strVal val="#ppt_x"/>
                                          </p:val>
                                        </p:tav>
                                        <p:tav tm="100000">
                                          <p:val>
                                            <p:strVal val="#ppt_x"/>
                                          </p:val>
                                        </p:tav>
                                      </p:tavLst>
                                    </p:anim>
                                    <p:anim calcmode="lin" valueType="num">
                                      <p:cBhvr additive="base">
                                        <p:cTn id="24" dur="3000" fill="hold"/>
                                        <p:tgtEl>
                                          <p:spTgt spid="88"/>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nodeType="withEffect">
                                  <p:stCondLst>
                                    <p:cond delay="170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3000" fill="hold"/>
                                        <p:tgtEl>
                                          <p:spTgt spid="89"/>
                                        </p:tgtEl>
                                        <p:attrNameLst>
                                          <p:attrName>ppt_x</p:attrName>
                                        </p:attrNameLst>
                                      </p:cBhvr>
                                      <p:tavLst>
                                        <p:tav tm="0">
                                          <p:val>
                                            <p:strVal val="#ppt_x"/>
                                          </p:val>
                                        </p:tav>
                                        <p:tav tm="100000">
                                          <p:val>
                                            <p:strVal val="#ppt_x"/>
                                          </p:val>
                                        </p:tav>
                                      </p:tavLst>
                                    </p:anim>
                                    <p:anim calcmode="lin" valueType="num">
                                      <p:cBhvr additive="base">
                                        <p:cTn id="28" dur="3000" fill="hold"/>
                                        <p:tgtEl>
                                          <p:spTgt spid="89"/>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nodeType="withEffect">
                                  <p:stCondLst>
                                    <p:cond delay="2600"/>
                                  </p:stCondLst>
                                  <p:childTnLst>
                                    <p:set>
                                      <p:cBhvr>
                                        <p:cTn id="30" dur="1" fill="hold">
                                          <p:stCondLst>
                                            <p:cond delay="0"/>
                                          </p:stCondLst>
                                        </p:cTn>
                                        <p:tgtEl>
                                          <p:spTgt spid="90"/>
                                        </p:tgtEl>
                                        <p:attrNameLst>
                                          <p:attrName>style.visibility</p:attrName>
                                        </p:attrNameLst>
                                      </p:cBhvr>
                                      <p:to>
                                        <p:strVal val="visible"/>
                                      </p:to>
                                    </p:set>
                                    <p:anim calcmode="lin" valueType="num">
                                      <p:cBhvr additive="base">
                                        <p:cTn id="31" dur="3000" fill="hold"/>
                                        <p:tgtEl>
                                          <p:spTgt spid="90"/>
                                        </p:tgtEl>
                                        <p:attrNameLst>
                                          <p:attrName>ppt_x</p:attrName>
                                        </p:attrNameLst>
                                      </p:cBhvr>
                                      <p:tavLst>
                                        <p:tav tm="0">
                                          <p:val>
                                            <p:strVal val="#ppt_x"/>
                                          </p:val>
                                        </p:tav>
                                        <p:tav tm="100000">
                                          <p:val>
                                            <p:strVal val="#ppt_x"/>
                                          </p:val>
                                        </p:tav>
                                      </p:tavLst>
                                    </p:anim>
                                    <p:anim calcmode="lin" valueType="num">
                                      <p:cBhvr additive="base">
                                        <p:cTn id="32" dur="3000" fill="hold"/>
                                        <p:tgtEl>
                                          <p:spTgt spid="90"/>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nodeType="withEffect">
                                  <p:stCondLst>
                                    <p:cond delay="580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3000" fill="hold"/>
                                        <p:tgtEl>
                                          <p:spTgt spid="101"/>
                                        </p:tgtEl>
                                        <p:attrNameLst>
                                          <p:attrName>ppt_x</p:attrName>
                                        </p:attrNameLst>
                                      </p:cBhvr>
                                      <p:tavLst>
                                        <p:tav tm="0">
                                          <p:val>
                                            <p:strVal val="#ppt_x"/>
                                          </p:val>
                                        </p:tav>
                                        <p:tav tm="100000">
                                          <p:val>
                                            <p:strVal val="#ppt_x"/>
                                          </p:val>
                                        </p:tav>
                                      </p:tavLst>
                                    </p:anim>
                                    <p:anim calcmode="lin" valueType="num">
                                      <p:cBhvr additive="base">
                                        <p:cTn id="36" dur="3000" fill="hold"/>
                                        <p:tgtEl>
                                          <p:spTgt spid="101"/>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nodeType="withEffect">
                                  <p:stCondLst>
                                    <p:cond delay="2900"/>
                                  </p:stCondLst>
                                  <p:childTnLst>
                                    <p:set>
                                      <p:cBhvr>
                                        <p:cTn id="38" dur="1" fill="hold">
                                          <p:stCondLst>
                                            <p:cond delay="0"/>
                                          </p:stCondLst>
                                        </p:cTn>
                                        <p:tgtEl>
                                          <p:spTgt spid="102"/>
                                        </p:tgtEl>
                                        <p:attrNameLst>
                                          <p:attrName>style.visibility</p:attrName>
                                        </p:attrNameLst>
                                      </p:cBhvr>
                                      <p:to>
                                        <p:strVal val="visible"/>
                                      </p:to>
                                    </p:set>
                                    <p:anim calcmode="lin" valueType="num">
                                      <p:cBhvr additive="base">
                                        <p:cTn id="39" dur="3000" fill="hold"/>
                                        <p:tgtEl>
                                          <p:spTgt spid="102"/>
                                        </p:tgtEl>
                                        <p:attrNameLst>
                                          <p:attrName>ppt_x</p:attrName>
                                        </p:attrNameLst>
                                      </p:cBhvr>
                                      <p:tavLst>
                                        <p:tav tm="0">
                                          <p:val>
                                            <p:strVal val="#ppt_x"/>
                                          </p:val>
                                        </p:tav>
                                        <p:tav tm="100000">
                                          <p:val>
                                            <p:strVal val="#ppt_x"/>
                                          </p:val>
                                        </p:tav>
                                      </p:tavLst>
                                    </p:anim>
                                    <p:anim calcmode="lin" valueType="num">
                                      <p:cBhvr additive="base">
                                        <p:cTn id="40" dur="3000" fill="hold"/>
                                        <p:tgtEl>
                                          <p:spTgt spid="102"/>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nodeType="withEffect">
                                  <p:stCondLst>
                                    <p:cond delay="0"/>
                                  </p:stCondLst>
                                  <p:childTnLst>
                                    <p:set>
                                      <p:cBhvr>
                                        <p:cTn id="42" dur="1" fill="hold">
                                          <p:stCondLst>
                                            <p:cond delay="0"/>
                                          </p:stCondLst>
                                        </p:cTn>
                                        <p:tgtEl>
                                          <p:spTgt spid="104"/>
                                        </p:tgtEl>
                                        <p:attrNameLst>
                                          <p:attrName>style.visibility</p:attrName>
                                        </p:attrNameLst>
                                      </p:cBhvr>
                                      <p:to>
                                        <p:strVal val="visible"/>
                                      </p:to>
                                    </p:set>
                                    <p:anim calcmode="lin" valueType="num">
                                      <p:cBhvr additive="base">
                                        <p:cTn id="43" dur="3000" fill="hold"/>
                                        <p:tgtEl>
                                          <p:spTgt spid="104"/>
                                        </p:tgtEl>
                                        <p:attrNameLst>
                                          <p:attrName>ppt_x</p:attrName>
                                        </p:attrNameLst>
                                      </p:cBhvr>
                                      <p:tavLst>
                                        <p:tav tm="0">
                                          <p:val>
                                            <p:strVal val="#ppt_x"/>
                                          </p:val>
                                        </p:tav>
                                        <p:tav tm="100000">
                                          <p:val>
                                            <p:strVal val="#ppt_x"/>
                                          </p:val>
                                        </p:tav>
                                      </p:tavLst>
                                    </p:anim>
                                    <p:anim calcmode="lin" valueType="num">
                                      <p:cBhvr additive="base">
                                        <p:cTn id="44" dur="3000" fill="hold"/>
                                        <p:tgtEl>
                                          <p:spTgt spid="104"/>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nodeType="withEffect">
                                  <p:stCondLst>
                                    <p:cond delay="7000"/>
                                  </p:stCondLst>
                                  <p:childTnLst>
                                    <p:set>
                                      <p:cBhvr>
                                        <p:cTn id="46" dur="1" fill="hold">
                                          <p:stCondLst>
                                            <p:cond delay="0"/>
                                          </p:stCondLst>
                                        </p:cTn>
                                        <p:tgtEl>
                                          <p:spTgt spid="105"/>
                                        </p:tgtEl>
                                        <p:attrNameLst>
                                          <p:attrName>style.visibility</p:attrName>
                                        </p:attrNameLst>
                                      </p:cBhvr>
                                      <p:to>
                                        <p:strVal val="visible"/>
                                      </p:to>
                                    </p:set>
                                    <p:anim calcmode="lin" valueType="num">
                                      <p:cBhvr additive="base">
                                        <p:cTn id="47" dur="3000" fill="hold"/>
                                        <p:tgtEl>
                                          <p:spTgt spid="105"/>
                                        </p:tgtEl>
                                        <p:attrNameLst>
                                          <p:attrName>ppt_x</p:attrName>
                                        </p:attrNameLst>
                                      </p:cBhvr>
                                      <p:tavLst>
                                        <p:tav tm="0">
                                          <p:val>
                                            <p:strVal val="#ppt_x"/>
                                          </p:val>
                                        </p:tav>
                                        <p:tav tm="100000">
                                          <p:val>
                                            <p:strVal val="#ppt_x"/>
                                          </p:val>
                                        </p:tav>
                                      </p:tavLst>
                                    </p:anim>
                                    <p:anim calcmode="lin" valueType="num">
                                      <p:cBhvr additive="base">
                                        <p:cTn id="48" dur="3000" fill="hold"/>
                                        <p:tgtEl>
                                          <p:spTgt spid="105"/>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nodeType="withEffect">
                                  <p:stCondLst>
                                    <p:cond delay="1600"/>
                                  </p:stCondLst>
                                  <p:childTnLst>
                                    <p:set>
                                      <p:cBhvr>
                                        <p:cTn id="50" dur="1" fill="hold">
                                          <p:stCondLst>
                                            <p:cond delay="0"/>
                                          </p:stCondLst>
                                        </p:cTn>
                                        <p:tgtEl>
                                          <p:spTgt spid="106"/>
                                        </p:tgtEl>
                                        <p:attrNameLst>
                                          <p:attrName>style.visibility</p:attrName>
                                        </p:attrNameLst>
                                      </p:cBhvr>
                                      <p:to>
                                        <p:strVal val="visible"/>
                                      </p:to>
                                    </p:set>
                                    <p:anim calcmode="lin" valueType="num">
                                      <p:cBhvr additive="base">
                                        <p:cTn id="51" dur="3000" fill="hold"/>
                                        <p:tgtEl>
                                          <p:spTgt spid="106"/>
                                        </p:tgtEl>
                                        <p:attrNameLst>
                                          <p:attrName>ppt_x</p:attrName>
                                        </p:attrNameLst>
                                      </p:cBhvr>
                                      <p:tavLst>
                                        <p:tav tm="0">
                                          <p:val>
                                            <p:strVal val="#ppt_x"/>
                                          </p:val>
                                        </p:tav>
                                        <p:tav tm="100000">
                                          <p:val>
                                            <p:strVal val="#ppt_x"/>
                                          </p:val>
                                        </p:tav>
                                      </p:tavLst>
                                    </p:anim>
                                    <p:anim calcmode="lin" valueType="num">
                                      <p:cBhvr additive="base">
                                        <p:cTn id="52" dur="3000" fill="hold"/>
                                        <p:tgtEl>
                                          <p:spTgt spid="106"/>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nodeType="withEffect">
                                  <p:stCondLst>
                                    <p:cond delay="8700"/>
                                  </p:stCondLst>
                                  <p:childTnLst>
                                    <p:set>
                                      <p:cBhvr>
                                        <p:cTn id="54" dur="1" fill="hold">
                                          <p:stCondLst>
                                            <p:cond delay="0"/>
                                          </p:stCondLst>
                                        </p:cTn>
                                        <p:tgtEl>
                                          <p:spTgt spid="107"/>
                                        </p:tgtEl>
                                        <p:attrNameLst>
                                          <p:attrName>style.visibility</p:attrName>
                                        </p:attrNameLst>
                                      </p:cBhvr>
                                      <p:to>
                                        <p:strVal val="visible"/>
                                      </p:to>
                                    </p:set>
                                    <p:anim calcmode="lin" valueType="num">
                                      <p:cBhvr additive="base">
                                        <p:cTn id="55" dur="3000" fill="hold"/>
                                        <p:tgtEl>
                                          <p:spTgt spid="107"/>
                                        </p:tgtEl>
                                        <p:attrNameLst>
                                          <p:attrName>ppt_x</p:attrName>
                                        </p:attrNameLst>
                                      </p:cBhvr>
                                      <p:tavLst>
                                        <p:tav tm="0">
                                          <p:val>
                                            <p:strVal val="#ppt_x"/>
                                          </p:val>
                                        </p:tav>
                                        <p:tav tm="100000">
                                          <p:val>
                                            <p:strVal val="#ppt_x"/>
                                          </p:val>
                                        </p:tav>
                                      </p:tavLst>
                                    </p:anim>
                                    <p:anim calcmode="lin" valueType="num">
                                      <p:cBhvr additive="base">
                                        <p:cTn id="56" dur="3000" fill="hold"/>
                                        <p:tgtEl>
                                          <p:spTgt spid="107"/>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nodeType="withEffect">
                                  <p:stCondLst>
                                    <p:cond delay="5000"/>
                                  </p:stCondLst>
                                  <p:childTnLst>
                                    <p:set>
                                      <p:cBhvr>
                                        <p:cTn id="58" dur="1" fill="hold">
                                          <p:stCondLst>
                                            <p:cond delay="0"/>
                                          </p:stCondLst>
                                        </p:cTn>
                                        <p:tgtEl>
                                          <p:spTgt spid="108"/>
                                        </p:tgtEl>
                                        <p:attrNameLst>
                                          <p:attrName>style.visibility</p:attrName>
                                        </p:attrNameLst>
                                      </p:cBhvr>
                                      <p:to>
                                        <p:strVal val="visible"/>
                                      </p:to>
                                    </p:set>
                                    <p:anim calcmode="lin" valueType="num">
                                      <p:cBhvr additive="base">
                                        <p:cTn id="59" dur="3000" fill="hold"/>
                                        <p:tgtEl>
                                          <p:spTgt spid="108"/>
                                        </p:tgtEl>
                                        <p:attrNameLst>
                                          <p:attrName>ppt_x</p:attrName>
                                        </p:attrNameLst>
                                      </p:cBhvr>
                                      <p:tavLst>
                                        <p:tav tm="0">
                                          <p:val>
                                            <p:strVal val="#ppt_x"/>
                                          </p:val>
                                        </p:tav>
                                        <p:tav tm="100000">
                                          <p:val>
                                            <p:strVal val="#ppt_x"/>
                                          </p:val>
                                        </p:tav>
                                      </p:tavLst>
                                    </p:anim>
                                    <p:anim calcmode="lin" valueType="num">
                                      <p:cBhvr additive="base">
                                        <p:cTn id="60" dur="3000" fill="hold"/>
                                        <p:tgtEl>
                                          <p:spTgt spid="108"/>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nodeType="withEffect">
                                  <p:stCondLst>
                                    <p:cond delay="5800"/>
                                  </p:stCondLst>
                                  <p:childTnLst>
                                    <p:set>
                                      <p:cBhvr>
                                        <p:cTn id="62" dur="1" fill="hold">
                                          <p:stCondLst>
                                            <p:cond delay="0"/>
                                          </p:stCondLst>
                                        </p:cTn>
                                        <p:tgtEl>
                                          <p:spTgt spid="109"/>
                                        </p:tgtEl>
                                        <p:attrNameLst>
                                          <p:attrName>style.visibility</p:attrName>
                                        </p:attrNameLst>
                                      </p:cBhvr>
                                      <p:to>
                                        <p:strVal val="visible"/>
                                      </p:to>
                                    </p:set>
                                    <p:anim calcmode="lin" valueType="num">
                                      <p:cBhvr additive="base">
                                        <p:cTn id="63" dur="3000" fill="hold"/>
                                        <p:tgtEl>
                                          <p:spTgt spid="109"/>
                                        </p:tgtEl>
                                        <p:attrNameLst>
                                          <p:attrName>ppt_x</p:attrName>
                                        </p:attrNameLst>
                                      </p:cBhvr>
                                      <p:tavLst>
                                        <p:tav tm="0">
                                          <p:val>
                                            <p:strVal val="#ppt_x"/>
                                          </p:val>
                                        </p:tav>
                                        <p:tav tm="100000">
                                          <p:val>
                                            <p:strVal val="#ppt_x"/>
                                          </p:val>
                                        </p:tav>
                                      </p:tavLst>
                                    </p:anim>
                                    <p:anim calcmode="lin" valueType="num">
                                      <p:cBhvr additive="base">
                                        <p:cTn id="64" dur="3000" fill="hold"/>
                                        <p:tgtEl>
                                          <p:spTgt spid="109"/>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nodeType="withEffect">
                                  <p:stCondLst>
                                    <p:cond delay="3500"/>
                                  </p:stCondLst>
                                  <p:childTnLst>
                                    <p:set>
                                      <p:cBhvr>
                                        <p:cTn id="66" dur="1" fill="hold">
                                          <p:stCondLst>
                                            <p:cond delay="0"/>
                                          </p:stCondLst>
                                        </p:cTn>
                                        <p:tgtEl>
                                          <p:spTgt spid="110"/>
                                        </p:tgtEl>
                                        <p:attrNameLst>
                                          <p:attrName>style.visibility</p:attrName>
                                        </p:attrNameLst>
                                      </p:cBhvr>
                                      <p:to>
                                        <p:strVal val="visible"/>
                                      </p:to>
                                    </p:set>
                                    <p:anim calcmode="lin" valueType="num">
                                      <p:cBhvr additive="base">
                                        <p:cTn id="67" dur="3000" fill="hold"/>
                                        <p:tgtEl>
                                          <p:spTgt spid="110"/>
                                        </p:tgtEl>
                                        <p:attrNameLst>
                                          <p:attrName>ppt_x</p:attrName>
                                        </p:attrNameLst>
                                      </p:cBhvr>
                                      <p:tavLst>
                                        <p:tav tm="0">
                                          <p:val>
                                            <p:strVal val="#ppt_x"/>
                                          </p:val>
                                        </p:tav>
                                        <p:tav tm="100000">
                                          <p:val>
                                            <p:strVal val="#ppt_x"/>
                                          </p:val>
                                        </p:tav>
                                      </p:tavLst>
                                    </p:anim>
                                    <p:anim calcmode="lin" valueType="num">
                                      <p:cBhvr additive="base">
                                        <p:cTn id="68" dur="3000" fill="hold"/>
                                        <p:tgtEl>
                                          <p:spTgt spid="110"/>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nodeType="withEffect">
                                  <p:stCondLst>
                                    <p:cond delay="6800"/>
                                  </p:stCondLst>
                                  <p:childTnLst>
                                    <p:set>
                                      <p:cBhvr>
                                        <p:cTn id="70" dur="1" fill="hold">
                                          <p:stCondLst>
                                            <p:cond delay="0"/>
                                          </p:stCondLst>
                                        </p:cTn>
                                        <p:tgtEl>
                                          <p:spTgt spid="111"/>
                                        </p:tgtEl>
                                        <p:attrNameLst>
                                          <p:attrName>style.visibility</p:attrName>
                                        </p:attrNameLst>
                                      </p:cBhvr>
                                      <p:to>
                                        <p:strVal val="visible"/>
                                      </p:to>
                                    </p:set>
                                    <p:anim calcmode="lin" valueType="num">
                                      <p:cBhvr additive="base">
                                        <p:cTn id="71" dur="3000" fill="hold"/>
                                        <p:tgtEl>
                                          <p:spTgt spid="111"/>
                                        </p:tgtEl>
                                        <p:attrNameLst>
                                          <p:attrName>ppt_x</p:attrName>
                                        </p:attrNameLst>
                                      </p:cBhvr>
                                      <p:tavLst>
                                        <p:tav tm="0">
                                          <p:val>
                                            <p:strVal val="#ppt_x"/>
                                          </p:val>
                                        </p:tav>
                                        <p:tav tm="100000">
                                          <p:val>
                                            <p:strVal val="#ppt_x"/>
                                          </p:val>
                                        </p:tav>
                                      </p:tavLst>
                                    </p:anim>
                                    <p:anim calcmode="lin" valueType="num">
                                      <p:cBhvr additive="base">
                                        <p:cTn id="72" dur="3000" fill="hold"/>
                                        <p:tgtEl>
                                          <p:spTgt spid="111"/>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nodeType="withEffect">
                                  <p:stCondLst>
                                    <p:cond delay="0"/>
                                  </p:stCondLst>
                                  <p:childTnLst>
                                    <p:set>
                                      <p:cBhvr>
                                        <p:cTn id="74" dur="1" fill="hold">
                                          <p:stCondLst>
                                            <p:cond delay="0"/>
                                          </p:stCondLst>
                                        </p:cTn>
                                        <p:tgtEl>
                                          <p:spTgt spid="112"/>
                                        </p:tgtEl>
                                        <p:attrNameLst>
                                          <p:attrName>style.visibility</p:attrName>
                                        </p:attrNameLst>
                                      </p:cBhvr>
                                      <p:to>
                                        <p:strVal val="visible"/>
                                      </p:to>
                                    </p:set>
                                    <p:anim calcmode="lin" valueType="num">
                                      <p:cBhvr additive="base">
                                        <p:cTn id="75" dur="3000" fill="hold"/>
                                        <p:tgtEl>
                                          <p:spTgt spid="112"/>
                                        </p:tgtEl>
                                        <p:attrNameLst>
                                          <p:attrName>ppt_x</p:attrName>
                                        </p:attrNameLst>
                                      </p:cBhvr>
                                      <p:tavLst>
                                        <p:tav tm="0">
                                          <p:val>
                                            <p:strVal val="#ppt_x"/>
                                          </p:val>
                                        </p:tav>
                                        <p:tav tm="100000">
                                          <p:val>
                                            <p:strVal val="#ppt_x"/>
                                          </p:val>
                                        </p:tav>
                                      </p:tavLst>
                                    </p:anim>
                                    <p:anim calcmode="lin" valueType="num">
                                      <p:cBhvr additive="base">
                                        <p:cTn id="76" dur="3000" fill="hold"/>
                                        <p:tgtEl>
                                          <p:spTgt spid="112"/>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nodeType="withEffect">
                                  <p:stCondLst>
                                    <p:cond delay="1800"/>
                                  </p:stCondLst>
                                  <p:childTnLst>
                                    <p:set>
                                      <p:cBhvr>
                                        <p:cTn id="78" dur="1" fill="hold">
                                          <p:stCondLst>
                                            <p:cond delay="0"/>
                                          </p:stCondLst>
                                        </p:cTn>
                                        <p:tgtEl>
                                          <p:spTgt spid="113"/>
                                        </p:tgtEl>
                                        <p:attrNameLst>
                                          <p:attrName>style.visibility</p:attrName>
                                        </p:attrNameLst>
                                      </p:cBhvr>
                                      <p:to>
                                        <p:strVal val="visible"/>
                                      </p:to>
                                    </p:set>
                                    <p:anim calcmode="lin" valueType="num">
                                      <p:cBhvr additive="base">
                                        <p:cTn id="79" dur="3000" fill="hold"/>
                                        <p:tgtEl>
                                          <p:spTgt spid="113"/>
                                        </p:tgtEl>
                                        <p:attrNameLst>
                                          <p:attrName>ppt_x</p:attrName>
                                        </p:attrNameLst>
                                      </p:cBhvr>
                                      <p:tavLst>
                                        <p:tav tm="0">
                                          <p:val>
                                            <p:strVal val="#ppt_x"/>
                                          </p:val>
                                        </p:tav>
                                        <p:tav tm="100000">
                                          <p:val>
                                            <p:strVal val="#ppt_x"/>
                                          </p:val>
                                        </p:tav>
                                      </p:tavLst>
                                    </p:anim>
                                    <p:anim calcmode="lin" valueType="num">
                                      <p:cBhvr additive="base">
                                        <p:cTn id="80" dur="3000" fill="hold"/>
                                        <p:tgtEl>
                                          <p:spTgt spid="113"/>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nodeType="withEffect">
                                  <p:stCondLst>
                                    <p:cond delay="0"/>
                                  </p:stCondLst>
                                  <p:childTnLst>
                                    <p:set>
                                      <p:cBhvr>
                                        <p:cTn id="82" dur="1" fill="hold">
                                          <p:stCondLst>
                                            <p:cond delay="0"/>
                                          </p:stCondLst>
                                        </p:cTn>
                                        <p:tgtEl>
                                          <p:spTgt spid="119"/>
                                        </p:tgtEl>
                                        <p:attrNameLst>
                                          <p:attrName>style.visibility</p:attrName>
                                        </p:attrNameLst>
                                      </p:cBhvr>
                                      <p:to>
                                        <p:strVal val="visible"/>
                                      </p:to>
                                    </p:set>
                                    <p:anim calcmode="lin" valueType="num">
                                      <p:cBhvr additive="base">
                                        <p:cTn id="83" dur="3000" fill="hold"/>
                                        <p:tgtEl>
                                          <p:spTgt spid="119"/>
                                        </p:tgtEl>
                                        <p:attrNameLst>
                                          <p:attrName>ppt_x</p:attrName>
                                        </p:attrNameLst>
                                      </p:cBhvr>
                                      <p:tavLst>
                                        <p:tav tm="0">
                                          <p:val>
                                            <p:strVal val="#ppt_x"/>
                                          </p:val>
                                        </p:tav>
                                        <p:tav tm="100000">
                                          <p:val>
                                            <p:strVal val="#ppt_x"/>
                                          </p:val>
                                        </p:tav>
                                      </p:tavLst>
                                    </p:anim>
                                    <p:anim calcmode="lin" valueType="num">
                                      <p:cBhvr additive="base">
                                        <p:cTn id="84" dur="3000" fill="hold"/>
                                        <p:tgtEl>
                                          <p:spTgt spid="119"/>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nodeType="withEffect">
                                  <p:stCondLst>
                                    <p:cond delay="320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3000" fill="hold"/>
                                        <p:tgtEl>
                                          <p:spTgt spid="123"/>
                                        </p:tgtEl>
                                        <p:attrNameLst>
                                          <p:attrName>ppt_x</p:attrName>
                                        </p:attrNameLst>
                                      </p:cBhvr>
                                      <p:tavLst>
                                        <p:tav tm="0">
                                          <p:val>
                                            <p:strVal val="#ppt_x"/>
                                          </p:val>
                                        </p:tav>
                                        <p:tav tm="100000">
                                          <p:val>
                                            <p:strVal val="#ppt_x"/>
                                          </p:val>
                                        </p:tav>
                                      </p:tavLst>
                                    </p:anim>
                                    <p:anim calcmode="lin" valueType="num">
                                      <p:cBhvr additive="base">
                                        <p:cTn id="88" dur="30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nodeType="withEffect">
                                  <p:stCondLst>
                                    <p:cond delay="600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3000" fill="hold"/>
                                        <p:tgtEl>
                                          <p:spTgt spid="124"/>
                                        </p:tgtEl>
                                        <p:attrNameLst>
                                          <p:attrName>ppt_x</p:attrName>
                                        </p:attrNameLst>
                                      </p:cBhvr>
                                      <p:tavLst>
                                        <p:tav tm="0">
                                          <p:val>
                                            <p:strVal val="#ppt_x"/>
                                          </p:val>
                                        </p:tav>
                                        <p:tav tm="100000">
                                          <p:val>
                                            <p:strVal val="#ppt_x"/>
                                          </p:val>
                                        </p:tav>
                                      </p:tavLst>
                                    </p:anim>
                                    <p:anim calcmode="lin" valueType="num">
                                      <p:cBhvr additive="base">
                                        <p:cTn id="92" dur="30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nodeType="withEffect">
                                  <p:stCondLst>
                                    <p:cond delay="8000"/>
                                  </p:stCondLst>
                                  <p:childTnLst>
                                    <p:set>
                                      <p:cBhvr>
                                        <p:cTn id="94" dur="1" fill="hold">
                                          <p:stCondLst>
                                            <p:cond delay="0"/>
                                          </p:stCondLst>
                                        </p:cTn>
                                        <p:tgtEl>
                                          <p:spTgt spid="125"/>
                                        </p:tgtEl>
                                        <p:attrNameLst>
                                          <p:attrName>style.visibility</p:attrName>
                                        </p:attrNameLst>
                                      </p:cBhvr>
                                      <p:to>
                                        <p:strVal val="visible"/>
                                      </p:to>
                                    </p:set>
                                    <p:anim calcmode="lin" valueType="num">
                                      <p:cBhvr additive="base">
                                        <p:cTn id="95" dur="3000" fill="hold"/>
                                        <p:tgtEl>
                                          <p:spTgt spid="125"/>
                                        </p:tgtEl>
                                        <p:attrNameLst>
                                          <p:attrName>ppt_x</p:attrName>
                                        </p:attrNameLst>
                                      </p:cBhvr>
                                      <p:tavLst>
                                        <p:tav tm="0">
                                          <p:val>
                                            <p:strVal val="#ppt_x"/>
                                          </p:val>
                                        </p:tav>
                                        <p:tav tm="100000">
                                          <p:val>
                                            <p:strVal val="#ppt_x"/>
                                          </p:val>
                                        </p:tav>
                                      </p:tavLst>
                                    </p:anim>
                                    <p:anim calcmode="lin" valueType="num">
                                      <p:cBhvr additive="base">
                                        <p:cTn id="96" dur="3000" fill="hold"/>
                                        <p:tgtEl>
                                          <p:spTgt spid="125"/>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 calcmode="lin" valueType="num">
                                      <p:cBhvr additive="base">
                                        <p:cTn id="99" dur="3000" fill="hold"/>
                                        <p:tgtEl>
                                          <p:spTgt spid="126"/>
                                        </p:tgtEl>
                                        <p:attrNameLst>
                                          <p:attrName>ppt_x</p:attrName>
                                        </p:attrNameLst>
                                      </p:cBhvr>
                                      <p:tavLst>
                                        <p:tav tm="0">
                                          <p:val>
                                            <p:strVal val="#ppt_x"/>
                                          </p:val>
                                        </p:tav>
                                        <p:tav tm="100000">
                                          <p:val>
                                            <p:strVal val="#ppt_x"/>
                                          </p:val>
                                        </p:tav>
                                      </p:tavLst>
                                    </p:anim>
                                    <p:anim calcmode="lin" valueType="num">
                                      <p:cBhvr additive="base">
                                        <p:cTn id="100" dur="3000" fill="hold"/>
                                        <p:tgtEl>
                                          <p:spTgt spid="1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2" name="TextBox 11">
            <a:extLst>
              <a:ext uri="{FF2B5EF4-FFF2-40B4-BE49-F238E27FC236}">
                <a16:creationId xmlns:a16="http://schemas.microsoft.com/office/drawing/2014/main" id="{D19308AC-9009-5A3A-F585-D282DE114DC5}"/>
              </a:ext>
            </a:extLst>
          </p:cNvPr>
          <p:cNvSpPr txBox="1"/>
          <p:nvPr/>
        </p:nvSpPr>
        <p:spPr>
          <a:xfrm>
            <a:off x="-9734159"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B1396A-9D11-71EC-FC2B-A752217A9F2D}"/>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864821" y="124046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121896"/>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319049" y="2013202"/>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131" name="Group 130">
            <a:extLst>
              <a:ext uri="{FF2B5EF4-FFF2-40B4-BE49-F238E27FC236}">
                <a16:creationId xmlns:a16="http://schemas.microsoft.com/office/drawing/2014/main" id="{BCE7356E-D082-CD0E-E8B4-CFF67FFBFFD2}"/>
              </a:ext>
            </a:extLst>
          </p:cNvPr>
          <p:cNvGrpSpPr/>
          <p:nvPr/>
        </p:nvGrpSpPr>
        <p:grpSpPr>
          <a:xfrm>
            <a:off x="188042" y="7478874"/>
            <a:ext cx="279477" cy="6103926"/>
            <a:chOff x="188042" y="1609013"/>
            <a:chExt cx="279477" cy="6103926"/>
          </a:xfrm>
        </p:grpSpPr>
        <p:cxnSp>
          <p:nvCxnSpPr>
            <p:cNvPr id="133" name="Straight Connector 132">
              <a:extLst>
                <a:ext uri="{FF2B5EF4-FFF2-40B4-BE49-F238E27FC236}">
                  <a16:creationId xmlns:a16="http://schemas.microsoft.com/office/drawing/2014/main" id="{06233438-E94E-125E-4DBA-9D8BA6123DD0}"/>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34" name="Picture 133" descr="A white road with a point on it&#10;&#10;AI-generated content may be incorrect.">
              <a:extLst>
                <a:ext uri="{FF2B5EF4-FFF2-40B4-BE49-F238E27FC236}">
                  <a16:creationId xmlns:a16="http://schemas.microsoft.com/office/drawing/2014/main" id="{5DBDEE6F-E394-9840-8573-368F18B960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86" name="Image 15">
            <a:extLst>
              <a:ext uri="{FF2B5EF4-FFF2-40B4-BE49-F238E27FC236}">
                <a16:creationId xmlns:a16="http://schemas.microsoft.com/office/drawing/2014/main" id="{7FF920F5-589C-062E-8BA1-1573F24E38B0}"/>
              </a:ext>
            </a:extLst>
          </p:cNvPr>
          <p:cNvPicPr>
            <a:picLocks noChangeAspect="1"/>
          </p:cNvPicPr>
          <p:nvPr/>
        </p:nvPicPr>
        <p:blipFill>
          <a:blip r:embed="rId9">
            <a:alphaModFix amt="60000"/>
            <a:extLst>
              <a:ext uri="{BEBA8EAE-BF5A-486C-A8C5-ECC9F3942E4B}">
                <a14:imgProps xmlns:a14="http://schemas.microsoft.com/office/drawing/2010/main">
                  <a14:imgLayer r:embed="rId10">
                    <a14:imgEffect>
                      <a14:colorTemperature colorTemp="10234"/>
                    </a14:imgEffect>
                  </a14:imgLayer>
                </a14:imgProps>
              </a:ext>
            </a:extLst>
          </a:blip>
          <a:stretch>
            <a:fillRect/>
          </a:stretch>
        </p:blipFill>
        <p:spPr>
          <a:xfrm>
            <a:off x="-1580977" y="-736169"/>
            <a:ext cx="4668565" cy="2267055"/>
          </a:xfrm>
          <a:prstGeom prst="rect">
            <a:avLst/>
          </a:prstGeom>
        </p:spPr>
      </p:pic>
      <p:pic>
        <p:nvPicPr>
          <p:cNvPr id="87" name="Image 15">
            <a:extLst>
              <a:ext uri="{FF2B5EF4-FFF2-40B4-BE49-F238E27FC236}">
                <a16:creationId xmlns:a16="http://schemas.microsoft.com/office/drawing/2014/main" id="{06837C84-7435-348F-1F5B-287B0B64C7A5}"/>
              </a:ext>
            </a:extLst>
          </p:cNvPr>
          <p:cNvPicPr>
            <a:picLocks noChangeAspect="1"/>
          </p:cNvPicPr>
          <p:nvPr/>
        </p:nvPicPr>
        <p:blipFill>
          <a:blip r:embed="rId9">
            <a:alphaModFix amt="60000"/>
            <a:extLst>
              <a:ext uri="{BEBA8EAE-BF5A-486C-A8C5-ECC9F3942E4B}">
                <a14:imgProps xmlns:a14="http://schemas.microsoft.com/office/drawing/2010/main">
                  <a14:imgLayer r:embed="rId10">
                    <a14:imgEffect>
                      <a14:colorTemperature colorTemp="10234"/>
                    </a14:imgEffect>
                  </a14:imgLayer>
                </a14:imgProps>
              </a:ext>
            </a:extLst>
          </a:blip>
          <a:stretch>
            <a:fillRect/>
          </a:stretch>
        </p:blipFill>
        <p:spPr>
          <a:xfrm>
            <a:off x="7899496" y="-1093921"/>
            <a:ext cx="4876715" cy="2368133"/>
          </a:xfrm>
          <a:prstGeom prst="rect">
            <a:avLst/>
          </a:prstGeom>
        </p:spPr>
      </p:pic>
      <p:pic>
        <p:nvPicPr>
          <p:cNvPr id="88" name="Image 15">
            <a:extLst>
              <a:ext uri="{FF2B5EF4-FFF2-40B4-BE49-F238E27FC236}">
                <a16:creationId xmlns:a16="http://schemas.microsoft.com/office/drawing/2014/main" id="{2DE441A6-F8B5-CEAE-E2B8-5B40D519067B}"/>
              </a:ext>
            </a:extLst>
          </p:cNvPr>
          <p:cNvPicPr>
            <a:picLocks noChangeAspect="1"/>
          </p:cNvPicPr>
          <p:nvPr/>
        </p:nvPicPr>
        <p:blipFill>
          <a:blip r:embed="rId9">
            <a:alphaModFix amt="60000"/>
            <a:extLst>
              <a:ext uri="{BEBA8EAE-BF5A-486C-A8C5-ECC9F3942E4B}">
                <a14:imgProps xmlns:a14="http://schemas.microsoft.com/office/drawing/2010/main">
                  <a14:imgLayer r:embed="rId10">
                    <a14:imgEffect>
                      <a14:colorTemperature colorTemp="10234"/>
                    </a14:imgEffect>
                  </a14:imgLayer>
                </a14:imgProps>
              </a:ext>
            </a:extLst>
          </a:blip>
          <a:stretch>
            <a:fillRect/>
          </a:stretch>
        </p:blipFill>
        <p:spPr>
          <a:xfrm>
            <a:off x="1195787" y="-1156774"/>
            <a:ext cx="5155908" cy="2503709"/>
          </a:xfrm>
          <a:prstGeom prst="rect">
            <a:avLst/>
          </a:prstGeom>
        </p:spPr>
      </p:pic>
      <p:pic>
        <p:nvPicPr>
          <p:cNvPr id="89" name="Image 15">
            <a:extLst>
              <a:ext uri="{FF2B5EF4-FFF2-40B4-BE49-F238E27FC236}">
                <a16:creationId xmlns:a16="http://schemas.microsoft.com/office/drawing/2014/main" id="{A534829D-2482-3B7D-2E95-EFB8C376E425}"/>
              </a:ext>
            </a:extLst>
          </p:cNvPr>
          <p:cNvPicPr>
            <a:picLocks noChangeAspect="1"/>
          </p:cNvPicPr>
          <p:nvPr/>
        </p:nvPicPr>
        <p:blipFill>
          <a:blip r:embed="rId9">
            <a:alphaModFix amt="60000"/>
            <a:extLst>
              <a:ext uri="{BEBA8EAE-BF5A-486C-A8C5-ECC9F3942E4B}">
                <a14:imgProps xmlns:a14="http://schemas.microsoft.com/office/drawing/2010/main">
                  <a14:imgLayer r:embed="rId10">
                    <a14:imgEffect>
                      <a14:colorTemperature colorTemp="10234"/>
                    </a14:imgEffect>
                  </a14:imgLayer>
                </a14:imgProps>
              </a:ext>
            </a:extLst>
          </a:blip>
          <a:stretch>
            <a:fillRect/>
          </a:stretch>
        </p:blipFill>
        <p:spPr>
          <a:xfrm>
            <a:off x="5138194" y="-1390536"/>
            <a:ext cx="5825563" cy="2641023"/>
          </a:xfrm>
          <a:prstGeom prst="rect">
            <a:avLst/>
          </a:prstGeom>
        </p:spPr>
      </p:pic>
      <p:sp>
        <p:nvSpPr>
          <p:cNvPr id="79" name="TextBox 78">
            <a:extLst>
              <a:ext uri="{FF2B5EF4-FFF2-40B4-BE49-F238E27FC236}">
                <a16:creationId xmlns:a16="http://schemas.microsoft.com/office/drawing/2014/main" id="{89DCBC1D-C4CD-B560-1437-D94D00FE1376}"/>
              </a:ext>
            </a:extLst>
          </p:cNvPr>
          <p:cNvSpPr txBox="1"/>
          <p:nvPr/>
        </p:nvSpPr>
        <p:spPr>
          <a:xfrm>
            <a:off x="284239" y="2006475"/>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pic>
        <p:nvPicPr>
          <p:cNvPr id="34" name="Picture 33">
            <a:extLst>
              <a:ext uri="{FF2B5EF4-FFF2-40B4-BE49-F238E27FC236}">
                <a16:creationId xmlns:a16="http://schemas.microsoft.com/office/drawing/2014/main" id="{CC491A82-67F2-3126-17CC-2C4898E15F5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645797" y="12348756"/>
            <a:ext cx="2480920" cy="3042845"/>
          </a:xfrm>
          <a:prstGeom prst="rect">
            <a:avLst/>
          </a:prstGeom>
          <a:effectLst>
            <a:softEdge rad="50800"/>
          </a:effectLst>
        </p:spPr>
      </p:pic>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120DF7D9-A3F9-CA5C-CE17-B5CD97B2F677}"/>
                  </a:ext>
                </a:extLst>
              </p:cNvPr>
              <p:cNvGraphicFramePr>
                <a:graphicFrameLocks noChangeAspect="1"/>
              </p:cNvGraphicFramePr>
              <p:nvPr/>
            </p:nvGraphicFramePr>
            <p:xfrm>
              <a:off x="2116216" y="9303230"/>
              <a:ext cx="2424890" cy="3045526"/>
            </p:xfrm>
            <a:graphic>
              <a:graphicData uri="http://schemas.microsoft.com/office/powerpoint/2016/slidezoom">
                <pslz:sldZm>
                  <pslz:sldZmObj sldId="280" cId="3715280865">
                    <pslz:zmPr id="{6A228332-F2B6-455E-8B38-D352EA573137}" returnToParent="0" imageType="cover" transitionDur="1000">
                      <p166:blipFill xmlns:p166="http://schemas.microsoft.com/office/powerpoint/2016/6/main">
                        <a:blip r:embed="rId12">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35" name="Slide Zoom 34">
                <a:hlinkClick r:id="rId16" action="ppaction://hlinksldjump"/>
                <a:extLst>
                  <a:ext uri="{FF2B5EF4-FFF2-40B4-BE49-F238E27FC236}">
                    <a16:creationId xmlns:a16="http://schemas.microsoft.com/office/drawing/2014/main" id="{120DF7D9-A3F9-CA5C-CE17-B5CD97B2F677}"/>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9303230"/>
                <a:ext cx="2424890" cy="3045526"/>
              </a:xfrm>
              <a:prstGeom prst="rect">
                <a:avLst/>
              </a:prstGeom>
              <a:effectLst>
                <a:softEdge rad="50800"/>
              </a:effectLst>
            </p:spPr>
          </p:pic>
        </mc:Fallback>
      </mc:AlternateContent>
      <p:sp>
        <p:nvSpPr>
          <p:cNvPr id="25" name="TextBox 24">
            <a:extLst>
              <a:ext uri="{FF2B5EF4-FFF2-40B4-BE49-F238E27FC236}">
                <a16:creationId xmlns:a16="http://schemas.microsoft.com/office/drawing/2014/main" id="{5A35779D-34CC-AD25-7742-8E5C1D693EAA}"/>
              </a:ext>
            </a:extLst>
          </p:cNvPr>
          <p:cNvSpPr txBox="1"/>
          <p:nvPr/>
        </p:nvSpPr>
        <p:spPr>
          <a:xfrm>
            <a:off x="-334193" y="283066"/>
            <a:ext cx="12860386"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6" name="TextBox 25">
            <a:extLst>
              <a:ext uri="{FF2B5EF4-FFF2-40B4-BE49-F238E27FC236}">
                <a16:creationId xmlns:a16="http://schemas.microsoft.com/office/drawing/2014/main" id="{662FE078-9226-6CD4-4376-E395718ECED7}"/>
              </a:ext>
            </a:extLst>
          </p:cNvPr>
          <p:cNvSpPr txBox="1"/>
          <p:nvPr/>
        </p:nvSpPr>
        <p:spPr>
          <a:xfrm>
            <a:off x="-334193" y="330588"/>
            <a:ext cx="12860386"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6622601"/>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8" name="Group 27">
            <a:extLst>
              <a:ext uri="{FF2B5EF4-FFF2-40B4-BE49-F238E27FC236}">
                <a16:creationId xmlns:a16="http://schemas.microsoft.com/office/drawing/2014/main" id="{04365F38-6702-2007-BD02-CDE4D43A65EB}"/>
              </a:ext>
            </a:extLst>
          </p:cNvPr>
          <p:cNvGrpSpPr/>
          <p:nvPr/>
        </p:nvGrpSpPr>
        <p:grpSpPr>
          <a:xfrm>
            <a:off x="6718095" y="2499969"/>
            <a:ext cx="2491772" cy="1015663"/>
            <a:chOff x="1222785" y="3414858"/>
            <a:chExt cx="3101063" cy="1015663"/>
          </a:xfrm>
        </p:grpSpPr>
        <p:pic>
          <p:nvPicPr>
            <p:cNvPr id="29" name="Picture 28" descr="A white pin with a black background&#10;&#10;AI-generated content may be incorrect.">
              <a:extLst>
                <a:ext uri="{FF2B5EF4-FFF2-40B4-BE49-F238E27FC236}">
                  <a16:creationId xmlns:a16="http://schemas.microsoft.com/office/drawing/2014/main" id="{41CEA295-4BFB-5B78-4751-CCA947228D9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22785" y="3778175"/>
              <a:ext cx="504000" cy="504000"/>
            </a:xfrm>
            <a:prstGeom prst="rect">
              <a:avLst/>
            </a:prstGeom>
          </p:spPr>
        </p:pic>
        <p:sp>
          <p:nvSpPr>
            <p:cNvPr id="30" name="TextBox 29">
              <a:extLst>
                <a:ext uri="{FF2B5EF4-FFF2-40B4-BE49-F238E27FC236}">
                  <a16:creationId xmlns:a16="http://schemas.microsoft.com/office/drawing/2014/main" id="{87FD9D2C-7871-0F9A-648A-DAF29647DF26}"/>
                </a:ext>
              </a:extLst>
            </p:cNvPr>
            <p:cNvSpPr txBox="1"/>
            <p:nvPr/>
          </p:nvSpPr>
          <p:spPr>
            <a:xfrm>
              <a:off x="1687163" y="3414858"/>
              <a:ext cx="263668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dirty="0">
                  <a:ln>
                    <a:noFill/>
                  </a:ln>
                  <a:solidFill>
                    <a:prstClr val="white"/>
                  </a:solidFill>
                  <a:effectLst/>
                  <a:uLnTx/>
                  <a:uFillTx/>
                  <a:latin typeface="Fave Condensed Two Pro" pitchFamily="2" charset="0"/>
                  <a:ea typeface="+mn-ea"/>
                  <a:cs typeface="+mn-cs"/>
                </a:rPr>
                <a:t>parties   </a:t>
              </a:r>
              <a:r>
                <a:rPr kumimoji="0" lang="fo-FO" sz="60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60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219496" y="968068"/>
            <a:ext cx="12329138" cy="6192378"/>
          </a:xfrm>
          <a:prstGeom prst="rect">
            <a:avLst/>
          </a:prstGeom>
        </p:spPr>
      </p:pic>
    </p:spTree>
    <p:extLst>
      <p:ext uri="{BB962C8B-B14F-4D97-AF65-F5344CB8AC3E}">
        <p14:creationId xmlns:p14="http://schemas.microsoft.com/office/powerpoint/2010/main" val="18882151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72EB012-2F3F-89CB-BD1F-6B14420DAEF9}"/>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6" name="Picture 15" descr="A mountain with snow and trees&#10;&#10;AI-generated content may be incorrect.">
            <a:extLst>
              <a:ext uri="{FF2B5EF4-FFF2-40B4-BE49-F238E27FC236}">
                <a16:creationId xmlns:a16="http://schemas.microsoft.com/office/drawing/2014/main" id="{0C813A99-7F50-B025-AC2B-9E79488EBA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84" b="97413" l="3093" r="95634">
                        <a14:foregroundMark x1="95428" y1="57066" x2="95634" y2="63379"/>
                        <a14:foregroundMark x1="95634" y1="63379" x2="78532" y2="78739"/>
                        <a14:foregroundMark x1="78532" y1="78739" x2="31231" y2="88157"/>
                        <a14:foregroundMark x1="31231" y1="88157" x2="5700" y2="78698"/>
                        <a14:foregroundMark x1="5700" y1="78698" x2="5407" y2="63231"/>
                        <a14:foregroundMark x1="42814" y1="57437" x2="49242" y2="60631"/>
                        <a14:foregroundMark x1="19588" y1="61075" x2="33778" y2="64511"/>
                        <a14:foregroundMark x1="66343" y1="55901" x2="77380" y2="59782"/>
                        <a14:foregroundMark x1="77380" y1="59782" x2="78593" y2="62167"/>
                        <a14:foregroundMark x1="83141" y1="69685" x2="91631" y2="78941"/>
                        <a14:foregroundMark x1="91631" y1="78941" x2="84475" y2="90663"/>
                        <a14:foregroundMark x1="84475" y1="90663" x2="72347" y2="92643"/>
                        <a14:foregroundMark x1="72347" y1="92643" x2="13827" y2="85166"/>
                        <a14:foregroundMark x1="13827" y1="85166" x2="3093" y2="81932"/>
                        <a14:foregroundMark x1="3093" y1="81932" x2="3093" y2="81730"/>
                        <a14:foregroundMark x1="68951" y1="72676" x2="58460" y2="69442"/>
                        <a14:foregroundMark x1="58460" y1="69442" x2="73802" y2="74414"/>
                        <a14:foregroundMark x1="73802" y1="74414" x2="69133" y2="83185"/>
                        <a14:foregroundMark x1="69133" y1="83185" x2="89206" y2="87348"/>
                        <a14:foregroundMark x1="89206" y1="87348" x2="92905" y2="94220"/>
                        <a14:foregroundMark x1="92905" y1="94220" x2="56216" y2="91956"/>
                        <a14:foregroundMark x1="56216" y1="91956" x2="41176" y2="87227"/>
                        <a14:foregroundMark x1="41176" y1="87227" x2="42511" y2="78981"/>
                        <a14:foregroundMark x1="42511" y1="78981" x2="23590" y2="82417"/>
                        <a14:foregroundMark x1="23590" y1="82417" x2="17404" y2="75222"/>
                        <a14:foregroundMark x1="17404" y1="75222" x2="16798" y2="87227"/>
                        <a14:foregroundMark x1="16798" y1="87227" x2="25167" y2="92158"/>
                        <a14:foregroundMark x1="25167" y1="92158" x2="32686" y2="86419"/>
                        <a14:foregroundMark x1="32686" y1="86419" x2="28381" y2="95715"/>
                        <a14:foregroundMark x1="28381" y1="95715" x2="10612" y2="90744"/>
                        <a14:foregroundMark x1="10612" y1="90744" x2="4063" y2="93775"/>
                        <a14:foregroundMark x1="75379" y1="73120" x2="64221" y2="65562"/>
                        <a14:foregroundMark x1="64221" y1="65562" x2="94421" y2="58690"/>
                        <a14:foregroundMark x1="94421" y1="58690" x2="95694" y2="65926"/>
                        <a14:foregroundMark x1="95694" y1="65926" x2="93451" y2="74859"/>
                        <a14:foregroundMark x1="1819" y1="94624" x2="10855" y2="98585"/>
                        <a14:foregroundMark x1="10855" y1="98585" x2="37053" y2="94179"/>
                        <a14:foregroundMark x1="37053" y1="94179" x2="48029" y2="95432"/>
                        <a14:foregroundMark x1="48029" y1="95432" x2="61734" y2="95352"/>
                        <a14:foregroundMark x1="61734" y1="95352" x2="84112" y2="96160"/>
                        <a14:foregroundMark x1="84112" y1="96160" x2="85992" y2="97413"/>
                        <a14:foregroundMark x1="27714" y1="54325" x2="20194" y2="59216"/>
                        <a14:foregroundMark x1="22074" y1="57316" x2="20194" y2="58407"/>
                        <a14:foregroundMark x1="24257" y1="55780" x2="22741" y2="56346"/>
                        <a14:foregroundMark x1="22741" y1="56346" x2="22741" y2="56346"/>
                        <a14:foregroundMark x1="26986" y1="54406" x2="25106" y2="55780"/>
                        <a14:foregroundMark x1="25106" y1="55740" x2="27289" y2="54325"/>
                        <a14:foregroundMark x1="44694" y1="37793" x2="49242" y2="39450"/>
                        <a14:backgroundMark x1="121" y1="62692" x2="11280" y2="62611"/>
                        <a14:backgroundMark x1="11280" y1="62611" x2="11522" y2="62773"/>
                        <a14:backgroundMark x1="11886" y1="62732" x2="17586" y2="57922"/>
                        <a14:backgroundMark x1="18132" y1="58044" x2="19284" y2="58327"/>
                        <a14:backgroundMark x1="22324" y1="55737" x2="25652" y2="52749"/>
                        <a14:backgroundMark x1="19678" y1="58113" x2="22128" y2="55913"/>
                        <a14:backgroundMark x1="25531" y1="54487" x2="33475" y2="49757"/>
                        <a14:backgroundMark x1="33475" y1="49757" x2="35052" y2="47009"/>
                        <a14:backgroundMark x1="32747" y1="40501" x2="31656" y2="43250"/>
                        <a14:backgroundMark x1="33232" y1="41310" x2="32686" y2="42441"/>
                        <a14:backgroundMark x1="34566" y1="7235" x2="24560" y2="43250"/>
                        <a14:backgroundMark x1="24560" y1="43250" x2="0" y2="52506"/>
                        <a14:backgroundMark x1="0" y1="52506" x2="0" y2="52506"/>
                        <a14:backgroundMark x1="20619" y1="13177" x2="22195" y2="32377"/>
                        <a14:backgroundMark x1="22195" y1="32377" x2="8429" y2="44665"/>
                        <a14:backgroundMark x1="8429" y1="44665" x2="849" y2="44867"/>
                        <a14:backgroundMark x1="54154" y1="10550" x2="61977" y2="24373"/>
                        <a14:backgroundMark x1="61977" y1="24373" x2="85931" y2="40461"/>
                        <a14:backgroundMark x1="85931" y1="40461" x2="98969" y2="41269"/>
                        <a14:backgroundMark x1="70224" y1="8044" x2="53305" y2="13339"/>
                        <a14:backgroundMark x1="53305" y1="13339" x2="11280" y2="12490"/>
                        <a14:backgroundMark x1="16677" y1="14713" x2="85506" y2="39167"/>
                        <a14:backgroundMark x1="85506" y1="39167" x2="89266" y2="46766"/>
                        <a14:backgroundMark x1="89266" y1="46766" x2="69315" y2="37914"/>
                        <a14:backgroundMark x1="69315" y1="37914" x2="82292" y2="34923"/>
                        <a14:backgroundMark x1="82292" y1="34923" x2="83323" y2="35125"/>
                        <a14:backgroundMark x1="63129" y1="40825" x2="70891" y2="48626"/>
                        <a14:backgroundMark x1="70891" y1="48626" x2="82232" y2="54123"/>
                        <a14:backgroundMark x1="82232" y1="54123" x2="96180" y2="53880"/>
                        <a14:backgroundMark x1="96180" y1="53880" x2="97938" y2="53880"/>
                        <a14:backgroundMark x1="79563" y1="38036" x2="91874" y2="44139"/>
                        <a14:backgroundMark x1="91874" y1="44139" x2="92905" y2="33266"/>
                        <a14:backgroundMark x1="92905" y1="33266" x2="98545" y2="25829"/>
                        <a14:backgroundMark x1="98545" y1="25829" x2="98545" y2="25829"/>
                        <a14:backgroundMark x1="22317" y1="13905" x2="26683" y2="30962"/>
                        <a14:backgroundMark x1="26683" y1="30962" x2="12614" y2="55942"/>
                        <a14:backgroundMark x1="12614" y1="55942" x2="3214" y2="61075"/>
                        <a14:backgroundMark x1="3214" y1="61075" x2="0" y2="61237"/>
                        <a14:backgroundMark x1="12068" y1="59297" x2="1031" y2="51940"/>
                        <a14:backgroundMark x1="1031" y1="51940" x2="606" y2="32498"/>
                        <a14:backgroundMark x1="7944" y1="32377" x2="4791" y2="16249"/>
                        <a14:backgroundMark x1="5215" y1="34034" x2="6428" y2="48060"/>
                        <a14:backgroundMark x1="6428" y1="48060" x2="5397" y2="43492"/>
                        <a14:backgroundMark x1="24378" y1="14309" x2="5640" y2="34438"/>
                        <a14:backgroundMark x1="12917" y1="24859" x2="18860" y2="16532"/>
                        <a14:backgroundMark x1="18860" y1="16532" x2="10976" y2="28901"/>
                        <a14:backgroundMark x1="10976" y1="28901" x2="6428" y2="32498"/>
                        <a14:backgroundMark x1="6671" y1="43614" x2="9945" y2="50202"/>
                        <a14:backgroundMark x1="9945" y1="50202" x2="5215" y2="57922"/>
                        <a14:backgroundMark x1="5215" y1="57922" x2="5397" y2="61803"/>
                        <a14:backgroundMark x1="5215" y1="55982" x2="3517" y2="48989"/>
                        <a14:backgroundMark x1="3517" y1="48989" x2="4184" y2="46403"/>
                        <a14:backgroundMark x1="5640" y1="32619" x2="4973" y2="33872"/>
                        <a14:backgroundMark x1="2486" y1="34155" x2="3517" y2="26637"/>
                        <a14:backgroundMark x1="3517" y1="26637" x2="16495" y2="22999"/>
                        <a14:backgroundMark x1="16495" y1="22999" x2="10552" y2="33064"/>
                        <a14:backgroundMark x1="10552" y1="33064" x2="3153" y2="30962"/>
                        <a14:backgroundMark x1="4184" y1="44867" x2="10855" y2="51051"/>
                        <a14:backgroundMark x1="10855" y1="51051" x2="4366" y2="45675"/>
                        <a14:backgroundMark x1="4791" y1="48747" x2="5822" y2="51819"/>
                        <a14:backgroundMark x1="4912" y1="47373" x2="5215" y2="47090"/>
                        <a14:backgroundMark x1="5337" y1="46726" x2="5215" y2="48828"/>
                        <a14:backgroundMark x1="5094" y1="52021" x2="5215" y2="56023"/>
                        <a14:backgroundMark x1="10855" y1="27001" x2="7823" y2="30437"/>
                        <a14:backgroundMark x1="23772" y1="14147" x2="30018" y2="7801"/>
                        <a14:backgroundMark x1="30018" y1="7801" x2="29897" y2="9297"/>
                        <a14:backgroundMark x1="30503" y1="7437" x2="29290" y2="8892"/>
                        <a14:backgroundMark x1="33354" y1="7074" x2="65919" y2="9297"/>
                        <a14:backgroundMark x1="65919" y1="9297" x2="53426" y2="9256"/>
                        <a14:backgroundMark x1="31474" y1="7154" x2="31049" y2="7074"/>
                        <a14:backgroundMark x1="67071" y1="10065" x2="66222" y2="9863"/>
                        <a14:backgroundMark x1="32626" y1="7033" x2="32262" y2="7559"/>
                        <a14:backgroundMark x1="66040" y1="9741" x2="76471" y2="10550"/>
                        <a14:backgroundMark x1="76471" y1="10550" x2="78108" y2="12288"/>
                        <a14:backgroundMark x1="77320" y1="10833" x2="91692" y2="25344"/>
                        <a14:backgroundMark x1="92177" y1="25222" x2="93572" y2="30558"/>
                        <a14:backgroundMark x1="98969" y1="26395" x2="88175" y2="24899"/>
                        <a14:backgroundMark x1="88175" y1="24899" x2="85021" y2="32660"/>
                        <a14:backgroundMark x1="85021" y1="32660" x2="91813" y2="44745"/>
                        <a14:backgroundMark x1="91813" y1="44745" x2="92965" y2="54850"/>
                        <a14:backgroundMark x1="92965" y1="54850" x2="99697" y2="55295"/>
                        <a14:backgroundMark x1="92784" y1="55699" x2="94785" y2="57357"/>
                        <a14:backgroundMark x1="94663" y1="56265" x2="95391" y2="55982"/>
                        <a14:backgroundMark x1="95755" y1="54931" x2="95209" y2="42643"/>
                        <a14:backgroundMark x1="94785" y1="54163" x2="94542" y2="46766"/>
                        <a14:backgroundMark x1="94542" y1="46766" x2="94906" y2="47090"/>
                        <a14:backgroundMark x1="94785" y1="41673" x2="95512" y2="53476"/>
                        <a14:backgroundMark x1="99697" y1="43250" x2="93451" y2="37470"/>
                        <a14:backgroundMark x1="93451" y1="37470" x2="98241" y2="49515"/>
                        <a14:backgroundMark x1="98241" y1="49515" x2="96483" y2="41471"/>
                        <a14:backgroundMark x1="96483" y1="41471" x2="98363" y2="39652"/>
                        <a14:backgroundMark x1="90964" y1="27162" x2="98484" y2="34236"/>
                        <a14:backgroundMark x1="98484" y1="34236" x2="89751" y2="29790"/>
                        <a14:backgroundMark x1="89751" y1="29790" x2="97271" y2="34883"/>
                        <a14:backgroundMark x1="97271" y1="34883" x2="96968" y2="36378"/>
                        <a14:backgroundMark x1="94057" y1="33145" x2="94178" y2="37429"/>
                        <a14:backgroundMark x1="94178" y1="28254" x2="93269" y2="39127"/>
                        <a14:backgroundMark x1="93269" y1="39127" x2="95027" y2="38399"/>
                        <a14:backgroundMark x1="94360" y1="36863" x2="95027" y2="37551"/>
                        <a14:backgroundMark x1="93451" y1="26880" x2="95391" y2="29103"/>
                        <a14:backgroundMark x1="94663" y1="27850" x2="95088" y2="28213"/>
                      </a14:backgroundRemoval>
                    </a14:imgEffect>
                  </a14:imgLayer>
                </a14:imgProps>
              </a:ext>
              <a:ext uri="{28A0092B-C50C-407E-A947-70E740481C1C}">
                <a14:useLocalDpi xmlns:a14="http://schemas.microsoft.com/office/drawing/2010/main" val="0"/>
              </a:ext>
            </a:extLst>
          </a:blip>
          <a:srcRect l="4171" t="37490" r="33458" b="41626"/>
          <a:stretch/>
        </p:blipFill>
        <p:spPr>
          <a:xfrm>
            <a:off x="-173594" y="-7141866"/>
            <a:ext cx="12329138" cy="6192378"/>
          </a:xfrm>
          <a:prstGeom prst="rect">
            <a:avLst/>
          </a:prstGeom>
        </p:spPr>
      </p:pic>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39" name="Group 38">
            <a:extLst>
              <a:ext uri="{FF2B5EF4-FFF2-40B4-BE49-F238E27FC236}">
                <a16:creationId xmlns:a16="http://schemas.microsoft.com/office/drawing/2014/main" id="{DD810559-0395-6729-FB71-B54EEE1D6819}"/>
              </a:ext>
            </a:extLst>
          </p:cNvPr>
          <p:cNvGrpSpPr/>
          <p:nvPr/>
        </p:nvGrpSpPr>
        <p:grpSpPr>
          <a:xfrm rot="2650146">
            <a:off x="10935161" y="-10157780"/>
            <a:ext cx="936096" cy="810328"/>
            <a:chOff x="2656118" y="1073951"/>
            <a:chExt cx="1594913" cy="1443849"/>
          </a:xfrm>
        </p:grpSpPr>
        <p:grpSp>
          <p:nvGrpSpPr>
            <p:cNvPr id="40" name="Google Shape;2019;p109">
              <a:extLst>
                <a:ext uri="{FF2B5EF4-FFF2-40B4-BE49-F238E27FC236}">
                  <a16:creationId xmlns:a16="http://schemas.microsoft.com/office/drawing/2014/main" id="{9EA5FA43-471B-EEDE-F919-773B50230B5A}"/>
                </a:ext>
              </a:extLst>
            </p:cNvPr>
            <p:cNvGrpSpPr/>
            <p:nvPr/>
          </p:nvGrpSpPr>
          <p:grpSpPr>
            <a:xfrm rot="1799889">
              <a:off x="2656118" y="1073951"/>
              <a:ext cx="1594913" cy="1443849"/>
              <a:chOff x="2311838" y="2084050"/>
              <a:chExt cx="965039" cy="873635"/>
            </a:xfrm>
          </p:grpSpPr>
          <p:sp>
            <p:nvSpPr>
              <p:cNvPr id="50" name="Google Shape;2020;p109">
                <a:extLst>
                  <a:ext uri="{FF2B5EF4-FFF2-40B4-BE49-F238E27FC236}">
                    <a16:creationId xmlns:a16="http://schemas.microsoft.com/office/drawing/2014/main" id="{B25390D0-7C6D-5F03-A162-7AAA33E5F0E2}"/>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1" name="Google Shape;2021;p109">
                <a:extLst>
                  <a:ext uri="{FF2B5EF4-FFF2-40B4-BE49-F238E27FC236}">
                    <a16:creationId xmlns:a16="http://schemas.microsoft.com/office/drawing/2014/main" id="{F6DA3991-681C-75B2-CFCE-9FE4FFD18D12}"/>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2" name="Google Shape;2022;p109">
                <a:extLst>
                  <a:ext uri="{FF2B5EF4-FFF2-40B4-BE49-F238E27FC236}">
                    <a16:creationId xmlns:a16="http://schemas.microsoft.com/office/drawing/2014/main" id="{CA0C06CB-6880-5DF2-A10A-61316EA78105}"/>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41" name="Google Shape;1179;p89">
              <a:extLst>
                <a:ext uri="{FF2B5EF4-FFF2-40B4-BE49-F238E27FC236}">
                  <a16:creationId xmlns:a16="http://schemas.microsoft.com/office/drawing/2014/main" id="{945A288F-0724-956A-505B-0B45A9E08E2D}"/>
                </a:ext>
              </a:extLst>
            </p:cNvPr>
            <p:cNvGrpSpPr/>
            <p:nvPr/>
          </p:nvGrpSpPr>
          <p:grpSpPr>
            <a:xfrm>
              <a:off x="3222527" y="1564204"/>
              <a:ext cx="521240" cy="543974"/>
              <a:chOff x="6254925" y="1717000"/>
              <a:chExt cx="269700" cy="269125"/>
            </a:xfrm>
          </p:grpSpPr>
          <p:sp>
            <p:nvSpPr>
              <p:cNvPr id="42" name="Google Shape;1180;p89">
                <a:extLst>
                  <a:ext uri="{FF2B5EF4-FFF2-40B4-BE49-F238E27FC236}">
                    <a16:creationId xmlns:a16="http://schemas.microsoft.com/office/drawing/2014/main" id="{F0291340-2C7C-81BF-4B69-811EBD1F58B2}"/>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3" name="Google Shape;1181;p89">
                <a:extLst>
                  <a:ext uri="{FF2B5EF4-FFF2-40B4-BE49-F238E27FC236}">
                    <a16:creationId xmlns:a16="http://schemas.microsoft.com/office/drawing/2014/main" id="{D384D62C-F7CF-5749-88E6-B56A554750A3}"/>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4" name="Google Shape;1182;p89">
                <a:extLst>
                  <a:ext uri="{FF2B5EF4-FFF2-40B4-BE49-F238E27FC236}">
                    <a16:creationId xmlns:a16="http://schemas.microsoft.com/office/drawing/2014/main" id="{3EB91D2A-4BA6-1EBC-526E-888A57013196}"/>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5" name="Google Shape;1183;p89">
                <a:extLst>
                  <a:ext uri="{FF2B5EF4-FFF2-40B4-BE49-F238E27FC236}">
                    <a16:creationId xmlns:a16="http://schemas.microsoft.com/office/drawing/2014/main" id="{1F7A254E-68BB-2469-7D02-9044061326C2}"/>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6" name="Google Shape;1184;p89">
                <a:extLst>
                  <a:ext uri="{FF2B5EF4-FFF2-40B4-BE49-F238E27FC236}">
                    <a16:creationId xmlns:a16="http://schemas.microsoft.com/office/drawing/2014/main" id="{D4493927-608B-75DC-8257-18E0B7A1ADF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7" name="Google Shape;1185;p89">
                <a:extLst>
                  <a:ext uri="{FF2B5EF4-FFF2-40B4-BE49-F238E27FC236}">
                    <a16:creationId xmlns:a16="http://schemas.microsoft.com/office/drawing/2014/main" id="{6445526B-AD6C-0AF2-E364-49F7ACF1FAF2}"/>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8" name="Google Shape;1186;p89">
                <a:extLst>
                  <a:ext uri="{FF2B5EF4-FFF2-40B4-BE49-F238E27FC236}">
                    <a16:creationId xmlns:a16="http://schemas.microsoft.com/office/drawing/2014/main" id="{63B3D0F3-FEC5-680A-9782-26336D5DA9BB}"/>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9" name="Google Shape;1187;p89">
                <a:extLst>
                  <a:ext uri="{FF2B5EF4-FFF2-40B4-BE49-F238E27FC236}">
                    <a16:creationId xmlns:a16="http://schemas.microsoft.com/office/drawing/2014/main" id="{52D18CB6-B4FC-16A4-785A-45DD4DB8521B}"/>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53" name="Group 52">
            <a:extLst>
              <a:ext uri="{FF2B5EF4-FFF2-40B4-BE49-F238E27FC236}">
                <a16:creationId xmlns:a16="http://schemas.microsoft.com/office/drawing/2014/main" id="{5F4367C9-FB8A-17C9-1488-472931CF6902}"/>
              </a:ext>
            </a:extLst>
          </p:cNvPr>
          <p:cNvGrpSpPr/>
          <p:nvPr/>
        </p:nvGrpSpPr>
        <p:grpSpPr>
          <a:xfrm>
            <a:off x="9755847" y="-10381854"/>
            <a:ext cx="965039" cy="873635"/>
            <a:chOff x="7165075" y="942896"/>
            <a:chExt cx="965039" cy="873635"/>
          </a:xfrm>
        </p:grpSpPr>
        <p:grpSp>
          <p:nvGrpSpPr>
            <p:cNvPr id="54" name="Google Shape;1149;p89">
              <a:extLst>
                <a:ext uri="{FF2B5EF4-FFF2-40B4-BE49-F238E27FC236}">
                  <a16:creationId xmlns:a16="http://schemas.microsoft.com/office/drawing/2014/main" id="{D35E46BB-A880-AEE1-B2D4-E7A3390262E5}"/>
                </a:ext>
              </a:extLst>
            </p:cNvPr>
            <p:cNvGrpSpPr/>
            <p:nvPr/>
          </p:nvGrpSpPr>
          <p:grpSpPr>
            <a:xfrm>
              <a:off x="7165075" y="942896"/>
              <a:ext cx="965039" cy="873635"/>
              <a:chOff x="2311838" y="2084050"/>
              <a:chExt cx="965039" cy="873635"/>
            </a:xfrm>
          </p:grpSpPr>
          <p:sp>
            <p:nvSpPr>
              <p:cNvPr id="64" name="Google Shape;1150;p89">
                <a:extLst>
                  <a:ext uri="{FF2B5EF4-FFF2-40B4-BE49-F238E27FC236}">
                    <a16:creationId xmlns:a16="http://schemas.microsoft.com/office/drawing/2014/main" id="{893E4D93-4F7C-7021-5AD9-C65F5056EC42}"/>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5" name="Google Shape;1151;p89">
                <a:extLst>
                  <a:ext uri="{FF2B5EF4-FFF2-40B4-BE49-F238E27FC236}">
                    <a16:creationId xmlns:a16="http://schemas.microsoft.com/office/drawing/2014/main" id="{0DEFE162-1B4D-9C34-C9F6-5460C60E9A3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6" name="Google Shape;1152;p89">
                <a:extLst>
                  <a:ext uri="{FF2B5EF4-FFF2-40B4-BE49-F238E27FC236}">
                    <a16:creationId xmlns:a16="http://schemas.microsoft.com/office/drawing/2014/main" id="{C143024E-E913-53C5-93B1-14AE73DCBD74}"/>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55" name="Google Shape;6174;p124">
              <a:extLst>
                <a:ext uri="{FF2B5EF4-FFF2-40B4-BE49-F238E27FC236}">
                  <a16:creationId xmlns:a16="http://schemas.microsoft.com/office/drawing/2014/main" id="{613A8422-78F7-0D0B-AF3A-4EFD9EF5078D}"/>
                </a:ext>
              </a:extLst>
            </p:cNvPr>
            <p:cNvGrpSpPr/>
            <p:nvPr/>
          </p:nvGrpSpPr>
          <p:grpSpPr>
            <a:xfrm>
              <a:off x="7559957" y="1276539"/>
              <a:ext cx="230662" cy="230710"/>
              <a:chOff x="5049725" y="2027900"/>
              <a:chExt cx="481750" cy="481850"/>
            </a:xfrm>
            <a:solidFill>
              <a:schemeClr val="bg1"/>
            </a:solidFill>
          </p:grpSpPr>
          <p:sp>
            <p:nvSpPr>
              <p:cNvPr id="56" name="Google Shape;6175;p124">
                <a:extLst>
                  <a:ext uri="{FF2B5EF4-FFF2-40B4-BE49-F238E27FC236}">
                    <a16:creationId xmlns:a16="http://schemas.microsoft.com/office/drawing/2014/main" id="{6BE43B91-82A8-90BE-995C-89063C67A115}"/>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7" name="Google Shape;6176;p124">
                <a:extLst>
                  <a:ext uri="{FF2B5EF4-FFF2-40B4-BE49-F238E27FC236}">
                    <a16:creationId xmlns:a16="http://schemas.microsoft.com/office/drawing/2014/main" id="{2AB837BF-8965-745A-824A-FE896D5B1333}"/>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8" name="Google Shape;6177;p124">
                <a:extLst>
                  <a:ext uri="{FF2B5EF4-FFF2-40B4-BE49-F238E27FC236}">
                    <a16:creationId xmlns:a16="http://schemas.microsoft.com/office/drawing/2014/main" id="{6CE90CB8-E20F-B8C9-6F38-FAE39D0E4330}"/>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59" name="Google Shape;6178;p124">
                <a:extLst>
                  <a:ext uri="{FF2B5EF4-FFF2-40B4-BE49-F238E27FC236}">
                    <a16:creationId xmlns:a16="http://schemas.microsoft.com/office/drawing/2014/main" id="{00AEACAA-E106-DFFE-3E52-C3045CFF5E3D}"/>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0" name="Google Shape;6179;p124">
                <a:extLst>
                  <a:ext uri="{FF2B5EF4-FFF2-40B4-BE49-F238E27FC236}">
                    <a16:creationId xmlns:a16="http://schemas.microsoft.com/office/drawing/2014/main" id="{CDBE29A3-E661-D788-BFD6-8A05941B3246}"/>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1" name="Google Shape;6180;p124">
                <a:extLst>
                  <a:ext uri="{FF2B5EF4-FFF2-40B4-BE49-F238E27FC236}">
                    <a16:creationId xmlns:a16="http://schemas.microsoft.com/office/drawing/2014/main" id="{92C11186-8D5D-E43C-E796-25A5FC59AF32}"/>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2" name="Google Shape;6181;p124">
                <a:extLst>
                  <a:ext uri="{FF2B5EF4-FFF2-40B4-BE49-F238E27FC236}">
                    <a16:creationId xmlns:a16="http://schemas.microsoft.com/office/drawing/2014/main" id="{97348E6A-9D27-9321-32A6-CC8BEB1F2675}"/>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63" name="Google Shape;6182;p124">
                <a:extLst>
                  <a:ext uri="{FF2B5EF4-FFF2-40B4-BE49-F238E27FC236}">
                    <a16:creationId xmlns:a16="http://schemas.microsoft.com/office/drawing/2014/main" id="{9DF450A1-F35B-F2DF-AC53-7A8A96AC36C7}"/>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grpSp>
        <p:nvGrpSpPr>
          <p:cNvPr id="67" name="Group 66">
            <a:extLst>
              <a:ext uri="{FF2B5EF4-FFF2-40B4-BE49-F238E27FC236}">
                <a16:creationId xmlns:a16="http://schemas.microsoft.com/office/drawing/2014/main" id="{1CABB074-D697-51DA-612F-03652A7CFB4E}"/>
              </a:ext>
            </a:extLst>
          </p:cNvPr>
          <p:cNvGrpSpPr/>
          <p:nvPr/>
        </p:nvGrpSpPr>
        <p:grpSpPr>
          <a:xfrm rot="18806062">
            <a:off x="10160787" y="-9367453"/>
            <a:ext cx="965039" cy="873635"/>
            <a:chOff x="3799575" y="2555365"/>
            <a:chExt cx="965039" cy="873635"/>
          </a:xfrm>
        </p:grpSpPr>
        <p:grpSp>
          <p:nvGrpSpPr>
            <p:cNvPr id="68" name="Google Shape;1149;p89">
              <a:extLst>
                <a:ext uri="{FF2B5EF4-FFF2-40B4-BE49-F238E27FC236}">
                  <a16:creationId xmlns:a16="http://schemas.microsoft.com/office/drawing/2014/main" id="{7607CAE0-3CF9-A2DF-24E3-CA268604BA2D}"/>
                </a:ext>
              </a:extLst>
            </p:cNvPr>
            <p:cNvGrpSpPr/>
            <p:nvPr/>
          </p:nvGrpSpPr>
          <p:grpSpPr>
            <a:xfrm>
              <a:off x="3799575" y="2555365"/>
              <a:ext cx="965039" cy="873635"/>
              <a:chOff x="2311838" y="2084050"/>
              <a:chExt cx="965039" cy="873635"/>
            </a:xfrm>
            <a:solidFill>
              <a:srgbClr val="A598B4"/>
            </a:solidFill>
          </p:grpSpPr>
          <p:sp>
            <p:nvSpPr>
              <p:cNvPr id="76" name="Google Shape;1150;p89">
                <a:extLst>
                  <a:ext uri="{FF2B5EF4-FFF2-40B4-BE49-F238E27FC236}">
                    <a16:creationId xmlns:a16="http://schemas.microsoft.com/office/drawing/2014/main" id="{9D007C7C-A825-F3C6-E25F-1CCC9CC1DD45}"/>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7" name="Google Shape;1151;p89">
                <a:extLst>
                  <a:ext uri="{FF2B5EF4-FFF2-40B4-BE49-F238E27FC236}">
                    <a16:creationId xmlns:a16="http://schemas.microsoft.com/office/drawing/2014/main" id="{D857085C-3C88-938D-E514-1E2F8F296C3C}"/>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grp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sp>
            <p:nvSpPr>
              <p:cNvPr id="78" name="Google Shape;1152;p89">
                <a:extLst>
                  <a:ext uri="{FF2B5EF4-FFF2-40B4-BE49-F238E27FC236}">
                    <a16:creationId xmlns:a16="http://schemas.microsoft.com/office/drawing/2014/main" id="{1039D1B6-41C1-C680-845B-0FF46A6137B8}"/>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grp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A598B4"/>
                  </a:solidFill>
                  <a:effectLst/>
                  <a:uLnTx/>
                  <a:uFillTx/>
                  <a:latin typeface="Aptos" panose="02110004020202020204"/>
                  <a:ea typeface="+mn-ea"/>
                  <a:cs typeface="+mn-cs"/>
                </a:endParaRPr>
              </a:p>
            </p:txBody>
          </p:sp>
        </p:grpSp>
        <p:grpSp>
          <p:nvGrpSpPr>
            <p:cNvPr id="69" name="Google Shape;2201;p114">
              <a:extLst>
                <a:ext uri="{FF2B5EF4-FFF2-40B4-BE49-F238E27FC236}">
                  <a16:creationId xmlns:a16="http://schemas.microsoft.com/office/drawing/2014/main" id="{A51DBB1C-26F1-7990-3899-1768F1B8D370}"/>
                </a:ext>
              </a:extLst>
            </p:cNvPr>
            <p:cNvGrpSpPr/>
            <p:nvPr/>
          </p:nvGrpSpPr>
          <p:grpSpPr>
            <a:xfrm>
              <a:off x="4137897" y="2834912"/>
              <a:ext cx="343781" cy="343048"/>
              <a:chOff x="4029075" y="2380475"/>
              <a:chExt cx="269400" cy="268825"/>
            </a:xfrm>
          </p:grpSpPr>
          <p:sp>
            <p:nvSpPr>
              <p:cNvPr id="70" name="Google Shape;2202;p114">
                <a:extLst>
                  <a:ext uri="{FF2B5EF4-FFF2-40B4-BE49-F238E27FC236}">
                    <a16:creationId xmlns:a16="http://schemas.microsoft.com/office/drawing/2014/main" id="{2D695484-2976-6019-4D5C-31908C0E688C}"/>
                  </a:ext>
                </a:extLst>
              </p:cNvPr>
              <p:cNvSpPr/>
              <p:nvPr/>
            </p:nvSpPr>
            <p:spPr>
              <a:xfrm>
                <a:off x="4029075" y="2406675"/>
                <a:ext cx="269400" cy="242625"/>
              </a:xfrm>
              <a:custGeom>
                <a:avLst/>
                <a:gdLst/>
                <a:ahLst/>
                <a:cxnLst/>
                <a:rect l="l" t="t" r="r" b="b"/>
                <a:pathLst>
                  <a:path w="10776" h="9705" extrusionOk="0">
                    <a:moveTo>
                      <a:pt x="7382" y="8942"/>
                    </a:moveTo>
                    <a:cubicBezTo>
                      <a:pt x="7465" y="8942"/>
                      <a:pt x="7525" y="9002"/>
                      <a:pt x="7525" y="9085"/>
                    </a:cubicBezTo>
                    <a:lnTo>
                      <a:pt x="7525" y="9240"/>
                    </a:lnTo>
                    <a:cubicBezTo>
                      <a:pt x="7525" y="9323"/>
                      <a:pt x="7465" y="9383"/>
                      <a:pt x="7382" y="9383"/>
                    </a:cubicBezTo>
                    <a:lnTo>
                      <a:pt x="3393" y="9383"/>
                    </a:lnTo>
                    <a:cubicBezTo>
                      <a:pt x="3310" y="9383"/>
                      <a:pt x="3250" y="9323"/>
                      <a:pt x="3250" y="9240"/>
                    </a:cubicBezTo>
                    <a:lnTo>
                      <a:pt x="3250" y="9085"/>
                    </a:lnTo>
                    <a:cubicBezTo>
                      <a:pt x="3250" y="9002"/>
                      <a:pt x="3310" y="8942"/>
                      <a:pt x="3393" y="8942"/>
                    </a:cubicBezTo>
                    <a:close/>
                    <a:moveTo>
                      <a:pt x="1179" y="1"/>
                    </a:moveTo>
                    <a:cubicBezTo>
                      <a:pt x="524" y="1"/>
                      <a:pt x="0" y="524"/>
                      <a:pt x="0" y="1179"/>
                    </a:cubicBezTo>
                    <a:lnTo>
                      <a:pt x="0" y="6287"/>
                    </a:lnTo>
                    <a:cubicBezTo>
                      <a:pt x="0" y="6930"/>
                      <a:pt x="524" y="7466"/>
                      <a:pt x="1179" y="7466"/>
                    </a:cubicBezTo>
                    <a:lnTo>
                      <a:pt x="4108" y="7466"/>
                    </a:lnTo>
                    <a:lnTo>
                      <a:pt x="4108" y="8025"/>
                    </a:lnTo>
                    <a:lnTo>
                      <a:pt x="3596" y="8621"/>
                    </a:lnTo>
                    <a:lnTo>
                      <a:pt x="3381" y="8621"/>
                    </a:lnTo>
                    <a:cubicBezTo>
                      <a:pt x="3131" y="8621"/>
                      <a:pt x="2929" y="8823"/>
                      <a:pt x="2929" y="9085"/>
                    </a:cubicBezTo>
                    <a:lnTo>
                      <a:pt x="2929" y="9240"/>
                    </a:lnTo>
                    <a:cubicBezTo>
                      <a:pt x="2929" y="9490"/>
                      <a:pt x="3131" y="9704"/>
                      <a:pt x="3381" y="9704"/>
                    </a:cubicBezTo>
                    <a:lnTo>
                      <a:pt x="7382" y="9704"/>
                    </a:lnTo>
                    <a:cubicBezTo>
                      <a:pt x="7632" y="9704"/>
                      <a:pt x="7846" y="9490"/>
                      <a:pt x="7846" y="9240"/>
                    </a:cubicBezTo>
                    <a:lnTo>
                      <a:pt x="7846" y="9085"/>
                    </a:lnTo>
                    <a:cubicBezTo>
                      <a:pt x="7846" y="8823"/>
                      <a:pt x="7632" y="8621"/>
                      <a:pt x="7382" y="8621"/>
                    </a:cubicBezTo>
                    <a:lnTo>
                      <a:pt x="7191" y="8621"/>
                    </a:lnTo>
                    <a:lnTo>
                      <a:pt x="6679" y="8025"/>
                    </a:lnTo>
                    <a:lnTo>
                      <a:pt x="6679" y="7466"/>
                    </a:lnTo>
                    <a:lnTo>
                      <a:pt x="9596" y="7466"/>
                    </a:lnTo>
                    <a:cubicBezTo>
                      <a:pt x="10251" y="7466"/>
                      <a:pt x="10775" y="6930"/>
                      <a:pt x="10775" y="6287"/>
                    </a:cubicBezTo>
                    <a:lnTo>
                      <a:pt x="10775" y="1179"/>
                    </a:lnTo>
                    <a:cubicBezTo>
                      <a:pt x="10775" y="524"/>
                      <a:pt x="10251" y="1"/>
                      <a:pt x="9596" y="1"/>
                    </a:cubicBezTo>
                    <a:lnTo>
                      <a:pt x="8573" y="1"/>
                    </a:lnTo>
                    <a:cubicBezTo>
                      <a:pt x="8489" y="1"/>
                      <a:pt x="8418" y="72"/>
                      <a:pt x="8418" y="155"/>
                    </a:cubicBezTo>
                    <a:cubicBezTo>
                      <a:pt x="8418" y="239"/>
                      <a:pt x="8489" y="310"/>
                      <a:pt x="8573" y="310"/>
                    </a:cubicBezTo>
                    <a:lnTo>
                      <a:pt x="9596" y="310"/>
                    </a:lnTo>
                    <a:cubicBezTo>
                      <a:pt x="10073" y="310"/>
                      <a:pt x="10466" y="703"/>
                      <a:pt x="10466" y="1179"/>
                    </a:cubicBezTo>
                    <a:lnTo>
                      <a:pt x="10466" y="6120"/>
                    </a:lnTo>
                    <a:lnTo>
                      <a:pt x="3024" y="6120"/>
                    </a:lnTo>
                    <a:cubicBezTo>
                      <a:pt x="2941" y="6120"/>
                      <a:pt x="2869" y="6192"/>
                      <a:pt x="2869" y="6287"/>
                    </a:cubicBezTo>
                    <a:cubicBezTo>
                      <a:pt x="2869" y="6370"/>
                      <a:pt x="2941" y="6442"/>
                      <a:pt x="3024" y="6442"/>
                    </a:cubicBezTo>
                    <a:lnTo>
                      <a:pt x="10442" y="6442"/>
                    </a:lnTo>
                    <a:cubicBezTo>
                      <a:pt x="10370" y="6847"/>
                      <a:pt x="10013" y="7144"/>
                      <a:pt x="9596" y="7144"/>
                    </a:cubicBezTo>
                    <a:lnTo>
                      <a:pt x="5989" y="7144"/>
                    </a:lnTo>
                    <a:cubicBezTo>
                      <a:pt x="5906" y="7144"/>
                      <a:pt x="5834" y="7216"/>
                      <a:pt x="5834" y="7311"/>
                    </a:cubicBezTo>
                    <a:cubicBezTo>
                      <a:pt x="5834" y="7394"/>
                      <a:pt x="5906" y="7466"/>
                      <a:pt x="5989" y="7466"/>
                    </a:cubicBezTo>
                    <a:lnTo>
                      <a:pt x="6370" y="7466"/>
                    </a:lnTo>
                    <a:lnTo>
                      <a:pt x="6370" y="8085"/>
                    </a:lnTo>
                    <a:cubicBezTo>
                      <a:pt x="6370" y="8121"/>
                      <a:pt x="6382" y="8156"/>
                      <a:pt x="6406" y="8192"/>
                    </a:cubicBezTo>
                    <a:lnTo>
                      <a:pt x="6775" y="8621"/>
                    </a:lnTo>
                    <a:lnTo>
                      <a:pt x="4012" y="8621"/>
                    </a:lnTo>
                    <a:lnTo>
                      <a:pt x="4393" y="8192"/>
                    </a:lnTo>
                    <a:cubicBezTo>
                      <a:pt x="4417" y="8156"/>
                      <a:pt x="4429" y="8121"/>
                      <a:pt x="4429" y="8085"/>
                    </a:cubicBezTo>
                    <a:lnTo>
                      <a:pt x="4429" y="7466"/>
                    </a:lnTo>
                    <a:lnTo>
                      <a:pt x="5310" y="7466"/>
                    </a:lnTo>
                    <a:cubicBezTo>
                      <a:pt x="5405" y="7466"/>
                      <a:pt x="5477" y="7394"/>
                      <a:pt x="5477" y="7311"/>
                    </a:cubicBezTo>
                    <a:cubicBezTo>
                      <a:pt x="5477" y="7216"/>
                      <a:pt x="5405" y="7144"/>
                      <a:pt x="5310" y="7144"/>
                    </a:cubicBezTo>
                    <a:lnTo>
                      <a:pt x="1179" y="7144"/>
                    </a:lnTo>
                    <a:cubicBezTo>
                      <a:pt x="750" y="7144"/>
                      <a:pt x="405" y="6847"/>
                      <a:pt x="321" y="6442"/>
                    </a:cubicBezTo>
                    <a:lnTo>
                      <a:pt x="2346" y="6442"/>
                    </a:lnTo>
                    <a:cubicBezTo>
                      <a:pt x="2441" y="6442"/>
                      <a:pt x="2500" y="6370"/>
                      <a:pt x="2500" y="6287"/>
                    </a:cubicBezTo>
                    <a:cubicBezTo>
                      <a:pt x="2500" y="6192"/>
                      <a:pt x="2429" y="6120"/>
                      <a:pt x="2346" y="6120"/>
                    </a:cubicBezTo>
                    <a:lnTo>
                      <a:pt x="310" y="6120"/>
                    </a:lnTo>
                    <a:lnTo>
                      <a:pt x="310" y="1179"/>
                    </a:lnTo>
                    <a:cubicBezTo>
                      <a:pt x="310" y="703"/>
                      <a:pt x="702" y="310"/>
                      <a:pt x="1179" y="310"/>
                    </a:cubicBezTo>
                    <a:lnTo>
                      <a:pt x="2215" y="310"/>
                    </a:lnTo>
                    <a:cubicBezTo>
                      <a:pt x="2310" y="310"/>
                      <a:pt x="2381" y="239"/>
                      <a:pt x="2381" y="155"/>
                    </a:cubicBezTo>
                    <a:cubicBezTo>
                      <a:pt x="2381" y="72"/>
                      <a:pt x="2310" y="1"/>
                      <a:pt x="22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1" name="Google Shape;2203;p114">
                <a:extLst>
                  <a:ext uri="{FF2B5EF4-FFF2-40B4-BE49-F238E27FC236}">
                    <a16:creationId xmlns:a16="http://schemas.microsoft.com/office/drawing/2014/main" id="{450239E1-413E-F752-FC00-381AC4BB2B61}"/>
                  </a:ext>
                </a:extLst>
              </p:cNvPr>
              <p:cNvSpPr/>
              <p:nvPr/>
            </p:nvSpPr>
            <p:spPr>
              <a:xfrm>
                <a:off x="4079675" y="2380475"/>
                <a:ext cx="168775" cy="168500"/>
              </a:xfrm>
              <a:custGeom>
                <a:avLst/>
                <a:gdLst/>
                <a:ahLst/>
                <a:cxnLst/>
                <a:rect l="l" t="t" r="r" b="b"/>
                <a:pathLst>
                  <a:path w="6751" h="6740" extrusionOk="0">
                    <a:moveTo>
                      <a:pt x="3370" y="1"/>
                    </a:moveTo>
                    <a:cubicBezTo>
                      <a:pt x="1512" y="1"/>
                      <a:pt x="0" y="1513"/>
                      <a:pt x="0" y="3370"/>
                    </a:cubicBezTo>
                    <a:cubicBezTo>
                      <a:pt x="0" y="5228"/>
                      <a:pt x="1512" y="6740"/>
                      <a:pt x="3370" y="6740"/>
                    </a:cubicBezTo>
                    <a:cubicBezTo>
                      <a:pt x="4108" y="6740"/>
                      <a:pt x="4798" y="6513"/>
                      <a:pt x="5382" y="6085"/>
                    </a:cubicBezTo>
                    <a:cubicBezTo>
                      <a:pt x="5453" y="6025"/>
                      <a:pt x="5465" y="5930"/>
                      <a:pt x="5417" y="5859"/>
                    </a:cubicBezTo>
                    <a:cubicBezTo>
                      <a:pt x="5389" y="5816"/>
                      <a:pt x="5339" y="5794"/>
                      <a:pt x="5288" y="5794"/>
                    </a:cubicBezTo>
                    <a:cubicBezTo>
                      <a:pt x="5254" y="5794"/>
                      <a:pt x="5220" y="5804"/>
                      <a:pt x="5191" y="5823"/>
                    </a:cubicBezTo>
                    <a:cubicBezTo>
                      <a:pt x="4667" y="6216"/>
                      <a:pt x="4036" y="6430"/>
                      <a:pt x="3370" y="6430"/>
                    </a:cubicBezTo>
                    <a:cubicBezTo>
                      <a:pt x="1691" y="6430"/>
                      <a:pt x="322" y="5061"/>
                      <a:pt x="322" y="3370"/>
                    </a:cubicBezTo>
                    <a:cubicBezTo>
                      <a:pt x="322" y="1691"/>
                      <a:pt x="1691" y="322"/>
                      <a:pt x="3370" y="322"/>
                    </a:cubicBezTo>
                    <a:cubicBezTo>
                      <a:pt x="5060" y="322"/>
                      <a:pt x="6429" y="1691"/>
                      <a:pt x="6429" y="3370"/>
                    </a:cubicBezTo>
                    <a:cubicBezTo>
                      <a:pt x="6429" y="3394"/>
                      <a:pt x="6429" y="3418"/>
                      <a:pt x="6429" y="3442"/>
                    </a:cubicBezTo>
                    <a:cubicBezTo>
                      <a:pt x="6429" y="3537"/>
                      <a:pt x="6489" y="3608"/>
                      <a:pt x="6584" y="3608"/>
                    </a:cubicBezTo>
                    <a:cubicBezTo>
                      <a:pt x="6668" y="3608"/>
                      <a:pt x="6739" y="3537"/>
                      <a:pt x="6739" y="3454"/>
                    </a:cubicBezTo>
                    <a:cubicBezTo>
                      <a:pt x="6739" y="3430"/>
                      <a:pt x="6751" y="3394"/>
                      <a:pt x="6751" y="3370"/>
                    </a:cubicBezTo>
                    <a:cubicBezTo>
                      <a:pt x="6751" y="1513"/>
                      <a:pt x="5227" y="1"/>
                      <a:pt x="33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2" name="Google Shape;2204;p114">
                <a:extLst>
                  <a:ext uri="{FF2B5EF4-FFF2-40B4-BE49-F238E27FC236}">
                    <a16:creationId xmlns:a16="http://schemas.microsoft.com/office/drawing/2014/main" id="{3F6AE866-A8BE-183E-A366-23B9C9941505}"/>
                  </a:ext>
                </a:extLst>
              </p:cNvPr>
              <p:cNvSpPr/>
              <p:nvPr/>
            </p:nvSpPr>
            <p:spPr>
              <a:xfrm>
                <a:off x="4098725" y="2399825"/>
                <a:ext cx="129800" cy="93800"/>
              </a:xfrm>
              <a:custGeom>
                <a:avLst/>
                <a:gdLst/>
                <a:ahLst/>
                <a:cxnLst/>
                <a:rect l="l" t="t" r="r" b="b"/>
                <a:pathLst>
                  <a:path w="5192" h="3752" extrusionOk="0">
                    <a:moveTo>
                      <a:pt x="2596" y="1"/>
                    </a:moveTo>
                    <a:cubicBezTo>
                      <a:pt x="1167" y="1"/>
                      <a:pt x="0" y="1167"/>
                      <a:pt x="0" y="2596"/>
                    </a:cubicBezTo>
                    <a:cubicBezTo>
                      <a:pt x="0" y="2965"/>
                      <a:pt x="83" y="3323"/>
                      <a:pt x="226" y="3656"/>
                    </a:cubicBezTo>
                    <a:cubicBezTo>
                      <a:pt x="262" y="3715"/>
                      <a:pt x="310" y="3751"/>
                      <a:pt x="369" y="3751"/>
                    </a:cubicBezTo>
                    <a:cubicBezTo>
                      <a:pt x="393" y="3751"/>
                      <a:pt x="417" y="3751"/>
                      <a:pt x="441" y="3739"/>
                    </a:cubicBezTo>
                    <a:cubicBezTo>
                      <a:pt x="524" y="3704"/>
                      <a:pt x="560" y="3608"/>
                      <a:pt x="524" y="3525"/>
                    </a:cubicBezTo>
                    <a:cubicBezTo>
                      <a:pt x="381" y="3239"/>
                      <a:pt x="322" y="2918"/>
                      <a:pt x="322" y="2596"/>
                    </a:cubicBezTo>
                    <a:cubicBezTo>
                      <a:pt x="322" y="1346"/>
                      <a:pt x="1345" y="322"/>
                      <a:pt x="2596" y="322"/>
                    </a:cubicBezTo>
                    <a:cubicBezTo>
                      <a:pt x="3858" y="322"/>
                      <a:pt x="4882" y="1346"/>
                      <a:pt x="4882" y="2596"/>
                    </a:cubicBezTo>
                    <a:cubicBezTo>
                      <a:pt x="4882" y="2656"/>
                      <a:pt x="4870" y="2715"/>
                      <a:pt x="4870" y="2775"/>
                    </a:cubicBezTo>
                    <a:cubicBezTo>
                      <a:pt x="4870" y="2858"/>
                      <a:pt x="4929" y="2942"/>
                      <a:pt x="5013" y="2942"/>
                    </a:cubicBezTo>
                    <a:cubicBezTo>
                      <a:pt x="5020" y="2942"/>
                      <a:pt x="5027" y="2943"/>
                      <a:pt x="5033" y="2943"/>
                    </a:cubicBezTo>
                    <a:cubicBezTo>
                      <a:pt x="5118" y="2943"/>
                      <a:pt x="5180" y="2876"/>
                      <a:pt x="5191" y="2799"/>
                    </a:cubicBezTo>
                    <a:cubicBezTo>
                      <a:pt x="5191" y="2727"/>
                      <a:pt x="5191" y="2668"/>
                      <a:pt x="5191" y="2596"/>
                    </a:cubicBezTo>
                    <a:cubicBezTo>
                      <a:pt x="5191" y="1167"/>
                      <a:pt x="4036" y="1"/>
                      <a:pt x="25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3" name="Google Shape;2205;p114">
                <a:extLst>
                  <a:ext uri="{FF2B5EF4-FFF2-40B4-BE49-F238E27FC236}">
                    <a16:creationId xmlns:a16="http://schemas.microsoft.com/office/drawing/2014/main" id="{1924AE29-3D9B-CA6A-DBE1-81574E5C86F1}"/>
                  </a:ext>
                </a:extLst>
              </p:cNvPr>
              <p:cNvSpPr/>
              <p:nvPr/>
            </p:nvSpPr>
            <p:spPr>
              <a:xfrm>
                <a:off x="4112700" y="2500050"/>
                <a:ext cx="94375" cy="29575"/>
              </a:xfrm>
              <a:custGeom>
                <a:avLst/>
                <a:gdLst/>
                <a:ahLst/>
                <a:cxnLst/>
                <a:rect l="l" t="t" r="r" b="b"/>
                <a:pathLst>
                  <a:path w="3775" h="1183" extrusionOk="0">
                    <a:moveTo>
                      <a:pt x="178" y="1"/>
                    </a:moveTo>
                    <a:cubicBezTo>
                      <a:pt x="141" y="1"/>
                      <a:pt x="104" y="13"/>
                      <a:pt x="72" y="40"/>
                    </a:cubicBezTo>
                    <a:cubicBezTo>
                      <a:pt x="13" y="87"/>
                      <a:pt x="1" y="195"/>
                      <a:pt x="60" y="254"/>
                    </a:cubicBezTo>
                    <a:cubicBezTo>
                      <a:pt x="548" y="849"/>
                      <a:pt x="1275" y="1183"/>
                      <a:pt x="2037" y="1183"/>
                    </a:cubicBezTo>
                    <a:cubicBezTo>
                      <a:pt x="2644" y="1183"/>
                      <a:pt x="3239" y="968"/>
                      <a:pt x="3704" y="587"/>
                    </a:cubicBezTo>
                    <a:cubicBezTo>
                      <a:pt x="3763" y="528"/>
                      <a:pt x="3775" y="433"/>
                      <a:pt x="3715" y="361"/>
                    </a:cubicBezTo>
                    <a:cubicBezTo>
                      <a:pt x="3689" y="322"/>
                      <a:pt x="3645" y="304"/>
                      <a:pt x="3601" y="304"/>
                    </a:cubicBezTo>
                    <a:cubicBezTo>
                      <a:pt x="3564" y="304"/>
                      <a:pt x="3528" y="316"/>
                      <a:pt x="3501" y="337"/>
                    </a:cubicBezTo>
                    <a:cubicBezTo>
                      <a:pt x="3084" y="683"/>
                      <a:pt x="2572" y="861"/>
                      <a:pt x="2037" y="861"/>
                    </a:cubicBezTo>
                    <a:cubicBezTo>
                      <a:pt x="1370" y="861"/>
                      <a:pt x="739" y="576"/>
                      <a:pt x="298" y="52"/>
                    </a:cubicBezTo>
                    <a:cubicBezTo>
                      <a:pt x="266" y="19"/>
                      <a:pt x="222"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4" name="Google Shape;2206;p114">
                <a:extLst>
                  <a:ext uri="{FF2B5EF4-FFF2-40B4-BE49-F238E27FC236}">
                    <a16:creationId xmlns:a16="http://schemas.microsoft.com/office/drawing/2014/main" id="{C2DD3F2F-4681-AA6F-63D3-2DBFA0085A55}"/>
                  </a:ext>
                </a:extLst>
              </p:cNvPr>
              <p:cNvSpPr/>
              <p:nvPr/>
            </p:nvSpPr>
            <p:spPr>
              <a:xfrm>
                <a:off x="4118650" y="2419475"/>
                <a:ext cx="90525" cy="90500"/>
              </a:xfrm>
              <a:custGeom>
                <a:avLst/>
                <a:gdLst/>
                <a:ahLst/>
                <a:cxnLst/>
                <a:rect l="l" t="t" r="r" b="b"/>
                <a:pathLst>
                  <a:path w="3621" h="3620" extrusionOk="0">
                    <a:moveTo>
                      <a:pt x="1811" y="0"/>
                    </a:moveTo>
                    <a:cubicBezTo>
                      <a:pt x="810" y="0"/>
                      <a:pt x="1" y="810"/>
                      <a:pt x="1" y="1810"/>
                    </a:cubicBezTo>
                    <a:cubicBezTo>
                      <a:pt x="1" y="2810"/>
                      <a:pt x="810" y="3620"/>
                      <a:pt x="1811" y="3620"/>
                    </a:cubicBezTo>
                    <a:cubicBezTo>
                      <a:pt x="2108" y="3620"/>
                      <a:pt x="2394" y="3549"/>
                      <a:pt x="2656" y="3418"/>
                    </a:cubicBezTo>
                    <a:cubicBezTo>
                      <a:pt x="2727" y="3382"/>
                      <a:pt x="2763" y="3287"/>
                      <a:pt x="2715" y="3203"/>
                    </a:cubicBezTo>
                    <a:cubicBezTo>
                      <a:pt x="2691" y="3154"/>
                      <a:pt x="2638" y="3122"/>
                      <a:pt x="2581" y="3122"/>
                    </a:cubicBezTo>
                    <a:cubicBezTo>
                      <a:pt x="2555" y="3122"/>
                      <a:pt x="2527" y="3129"/>
                      <a:pt x="2501" y="3144"/>
                    </a:cubicBezTo>
                    <a:cubicBezTo>
                      <a:pt x="2287" y="3251"/>
                      <a:pt x="2061" y="3310"/>
                      <a:pt x="1811" y="3310"/>
                    </a:cubicBezTo>
                    <a:cubicBezTo>
                      <a:pt x="989" y="3310"/>
                      <a:pt x="322" y="2632"/>
                      <a:pt x="322" y="1810"/>
                    </a:cubicBezTo>
                    <a:cubicBezTo>
                      <a:pt x="322" y="989"/>
                      <a:pt x="989" y="322"/>
                      <a:pt x="1811" y="322"/>
                    </a:cubicBezTo>
                    <a:cubicBezTo>
                      <a:pt x="2561" y="322"/>
                      <a:pt x="3192" y="870"/>
                      <a:pt x="3299" y="1608"/>
                    </a:cubicBezTo>
                    <a:cubicBezTo>
                      <a:pt x="3310" y="1695"/>
                      <a:pt x="3370" y="1752"/>
                      <a:pt x="3454" y="1752"/>
                    </a:cubicBezTo>
                    <a:cubicBezTo>
                      <a:pt x="3461" y="1752"/>
                      <a:pt x="3469" y="1752"/>
                      <a:pt x="3477" y="1751"/>
                    </a:cubicBezTo>
                    <a:cubicBezTo>
                      <a:pt x="3561" y="1739"/>
                      <a:pt x="3620" y="1655"/>
                      <a:pt x="3608" y="1572"/>
                    </a:cubicBezTo>
                    <a:cubicBezTo>
                      <a:pt x="3489" y="679"/>
                      <a:pt x="2715" y="0"/>
                      <a:pt x="18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5" name="Google Shape;2207;p114">
                <a:extLst>
                  <a:ext uri="{FF2B5EF4-FFF2-40B4-BE49-F238E27FC236}">
                    <a16:creationId xmlns:a16="http://schemas.microsoft.com/office/drawing/2014/main" id="{4E71E49C-C0C3-24E7-F009-F369FFB0E2CC}"/>
                  </a:ext>
                </a:extLst>
              </p:cNvPr>
              <p:cNvSpPr/>
              <p:nvPr/>
            </p:nvSpPr>
            <p:spPr>
              <a:xfrm>
                <a:off x="4137100" y="2437925"/>
                <a:ext cx="147975" cy="109275"/>
              </a:xfrm>
              <a:custGeom>
                <a:avLst/>
                <a:gdLst/>
                <a:ahLst/>
                <a:cxnLst/>
                <a:rect l="l" t="t" r="r" b="b"/>
                <a:pathLst>
                  <a:path w="5919" h="4371" extrusionOk="0">
                    <a:moveTo>
                      <a:pt x="1073" y="310"/>
                    </a:moveTo>
                    <a:cubicBezTo>
                      <a:pt x="1442" y="310"/>
                      <a:pt x="1751" y="572"/>
                      <a:pt x="1823" y="929"/>
                    </a:cubicBezTo>
                    <a:lnTo>
                      <a:pt x="1299" y="656"/>
                    </a:lnTo>
                    <a:cubicBezTo>
                      <a:pt x="1224" y="618"/>
                      <a:pt x="1145" y="600"/>
                      <a:pt x="1067" y="600"/>
                    </a:cubicBezTo>
                    <a:cubicBezTo>
                      <a:pt x="1021" y="600"/>
                      <a:pt x="974" y="606"/>
                      <a:pt x="930" y="620"/>
                    </a:cubicBezTo>
                    <a:cubicBezTo>
                      <a:pt x="811" y="656"/>
                      <a:pt x="715" y="739"/>
                      <a:pt x="656" y="858"/>
                    </a:cubicBezTo>
                    <a:cubicBezTo>
                      <a:pt x="537" y="1084"/>
                      <a:pt x="620" y="1370"/>
                      <a:pt x="858" y="1489"/>
                    </a:cubicBezTo>
                    <a:lnTo>
                      <a:pt x="1382" y="1763"/>
                    </a:lnTo>
                    <a:cubicBezTo>
                      <a:pt x="1287" y="1810"/>
                      <a:pt x="1180" y="1834"/>
                      <a:pt x="1073" y="1834"/>
                    </a:cubicBezTo>
                    <a:cubicBezTo>
                      <a:pt x="656" y="1834"/>
                      <a:pt x="311" y="1489"/>
                      <a:pt x="311" y="1072"/>
                    </a:cubicBezTo>
                    <a:cubicBezTo>
                      <a:pt x="311" y="656"/>
                      <a:pt x="656" y="310"/>
                      <a:pt x="1073" y="310"/>
                    </a:cubicBezTo>
                    <a:close/>
                    <a:moveTo>
                      <a:pt x="4668" y="1846"/>
                    </a:moveTo>
                    <a:lnTo>
                      <a:pt x="5561" y="2299"/>
                    </a:lnTo>
                    <a:lnTo>
                      <a:pt x="5204" y="2680"/>
                    </a:lnTo>
                    <a:lnTo>
                      <a:pt x="4216" y="2168"/>
                    </a:lnTo>
                    <a:lnTo>
                      <a:pt x="4668" y="1846"/>
                    </a:lnTo>
                    <a:close/>
                    <a:moveTo>
                      <a:pt x="1073" y="917"/>
                    </a:moveTo>
                    <a:cubicBezTo>
                      <a:pt x="1096" y="917"/>
                      <a:pt x="1132" y="917"/>
                      <a:pt x="1156" y="929"/>
                    </a:cubicBezTo>
                    <a:lnTo>
                      <a:pt x="5168" y="3013"/>
                    </a:lnTo>
                    <a:cubicBezTo>
                      <a:pt x="5252" y="3061"/>
                      <a:pt x="5275" y="3156"/>
                      <a:pt x="5240" y="3227"/>
                    </a:cubicBezTo>
                    <a:cubicBezTo>
                      <a:pt x="5216" y="3263"/>
                      <a:pt x="5192" y="3299"/>
                      <a:pt x="5144" y="3311"/>
                    </a:cubicBezTo>
                    <a:cubicBezTo>
                      <a:pt x="5134" y="3314"/>
                      <a:pt x="5123" y="3316"/>
                      <a:pt x="5111" y="3316"/>
                    </a:cubicBezTo>
                    <a:cubicBezTo>
                      <a:pt x="5082" y="3316"/>
                      <a:pt x="5051" y="3307"/>
                      <a:pt x="5025" y="3299"/>
                    </a:cubicBezTo>
                    <a:lnTo>
                      <a:pt x="1001" y="1215"/>
                    </a:lnTo>
                    <a:cubicBezTo>
                      <a:pt x="930" y="1167"/>
                      <a:pt x="894" y="1072"/>
                      <a:pt x="942" y="1001"/>
                    </a:cubicBezTo>
                    <a:cubicBezTo>
                      <a:pt x="965" y="941"/>
                      <a:pt x="1025" y="917"/>
                      <a:pt x="1073" y="917"/>
                    </a:cubicBezTo>
                    <a:close/>
                    <a:moveTo>
                      <a:pt x="3787" y="3013"/>
                    </a:moveTo>
                    <a:lnTo>
                      <a:pt x="4775" y="3525"/>
                    </a:lnTo>
                    <a:lnTo>
                      <a:pt x="4668" y="4025"/>
                    </a:lnTo>
                    <a:lnTo>
                      <a:pt x="3787" y="3573"/>
                    </a:lnTo>
                    <a:lnTo>
                      <a:pt x="3787" y="3013"/>
                    </a:lnTo>
                    <a:close/>
                    <a:moveTo>
                      <a:pt x="1073" y="1"/>
                    </a:moveTo>
                    <a:cubicBezTo>
                      <a:pt x="477" y="1"/>
                      <a:pt x="1" y="477"/>
                      <a:pt x="1" y="1072"/>
                    </a:cubicBezTo>
                    <a:cubicBezTo>
                      <a:pt x="1" y="1668"/>
                      <a:pt x="477" y="2156"/>
                      <a:pt x="1073" y="2156"/>
                    </a:cubicBezTo>
                    <a:cubicBezTo>
                      <a:pt x="1311" y="2156"/>
                      <a:pt x="1525" y="2072"/>
                      <a:pt x="1715" y="1941"/>
                    </a:cubicBezTo>
                    <a:lnTo>
                      <a:pt x="3466" y="2846"/>
                    </a:lnTo>
                    <a:lnTo>
                      <a:pt x="3466" y="3608"/>
                    </a:lnTo>
                    <a:cubicBezTo>
                      <a:pt x="3466" y="3704"/>
                      <a:pt x="3513" y="3787"/>
                      <a:pt x="3597" y="3834"/>
                    </a:cubicBezTo>
                    <a:lnTo>
                      <a:pt x="4597" y="4346"/>
                    </a:lnTo>
                    <a:cubicBezTo>
                      <a:pt x="4633" y="4358"/>
                      <a:pt x="4668" y="4370"/>
                      <a:pt x="4704" y="4370"/>
                    </a:cubicBezTo>
                    <a:cubicBezTo>
                      <a:pt x="4740" y="4370"/>
                      <a:pt x="4775" y="4370"/>
                      <a:pt x="4811" y="4346"/>
                    </a:cubicBezTo>
                    <a:cubicBezTo>
                      <a:pt x="4883" y="4311"/>
                      <a:pt x="4942" y="4251"/>
                      <a:pt x="4954" y="4168"/>
                    </a:cubicBezTo>
                    <a:lnTo>
                      <a:pt x="5073" y="3632"/>
                    </a:lnTo>
                    <a:lnTo>
                      <a:pt x="5097" y="3632"/>
                    </a:lnTo>
                    <a:cubicBezTo>
                      <a:pt x="5144" y="3632"/>
                      <a:pt x="5192" y="3620"/>
                      <a:pt x="5240" y="3608"/>
                    </a:cubicBezTo>
                    <a:cubicBezTo>
                      <a:pt x="5359" y="3573"/>
                      <a:pt x="5466" y="3489"/>
                      <a:pt x="5514" y="3382"/>
                    </a:cubicBezTo>
                    <a:cubicBezTo>
                      <a:pt x="5573" y="3263"/>
                      <a:pt x="5585" y="3132"/>
                      <a:pt x="5549" y="3013"/>
                    </a:cubicBezTo>
                    <a:cubicBezTo>
                      <a:pt x="5537" y="2965"/>
                      <a:pt x="5502" y="2906"/>
                      <a:pt x="5466" y="2870"/>
                    </a:cubicBezTo>
                    <a:lnTo>
                      <a:pt x="5847" y="2453"/>
                    </a:lnTo>
                    <a:cubicBezTo>
                      <a:pt x="5895" y="2394"/>
                      <a:pt x="5918" y="2322"/>
                      <a:pt x="5906" y="2239"/>
                    </a:cubicBezTo>
                    <a:cubicBezTo>
                      <a:pt x="5895" y="2168"/>
                      <a:pt x="5847" y="2096"/>
                      <a:pt x="5776" y="2060"/>
                    </a:cubicBezTo>
                    <a:lnTo>
                      <a:pt x="4787" y="1548"/>
                    </a:lnTo>
                    <a:cubicBezTo>
                      <a:pt x="4751" y="1528"/>
                      <a:pt x="4710" y="1518"/>
                      <a:pt x="4669" y="1518"/>
                    </a:cubicBezTo>
                    <a:cubicBezTo>
                      <a:pt x="4617" y="1518"/>
                      <a:pt x="4565" y="1534"/>
                      <a:pt x="4525" y="1560"/>
                    </a:cubicBezTo>
                    <a:lnTo>
                      <a:pt x="3906" y="2001"/>
                    </a:lnTo>
                    <a:lnTo>
                      <a:pt x="2156" y="1096"/>
                    </a:lnTo>
                    <a:cubicBezTo>
                      <a:pt x="2156" y="1084"/>
                      <a:pt x="2156" y="1084"/>
                      <a:pt x="2156" y="1072"/>
                    </a:cubicBezTo>
                    <a:cubicBezTo>
                      <a:pt x="2156" y="477"/>
                      <a:pt x="1668" y="1"/>
                      <a:pt x="10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sp>
        <p:nvSpPr>
          <p:cNvPr id="79" name="TextBox 78">
            <a:extLst>
              <a:ext uri="{FF2B5EF4-FFF2-40B4-BE49-F238E27FC236}">
                <a16:creationId xmlns:a16="http://schemas.microsoft.com/office/drawing/2014/main" id="{89DCBC1D-C4CD-B560-1437-D94D00FE1376}"/>
              </a:ext>
            </a:extLst>
          </p:cNvPr>
          <p:cNvSpPr txBox="1"/>
          <p:nvPr/>
        </p:nvSpPr>
        <p:spPr>
          <a:xfrm>
            <a:off x="284239" y="-8523882"/>
            <a:ext cx="5095135" cy="375487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en-GB" sz="1600" b="0" i="0" u="none" strike="noStrike" kern="1200" cap="none" spc="0" normalizeH="0" baseline="0" noProof="0" dirty="0">
                <a:ln>
                  <a:noFill/>
                </a:ln>
                <a:solidFill>
                  <a:srgbClr val="A59EB0"/>
                </a:solidFill>
                <a:effectLst/>
                <a:uLnTx/>
                <a:uFillTx/>
                <a:latin typeface="Times New Roman" panose="02020603050405020304" pitchFamily="18" charset="0"/>
                <a:ea typeface="+mn-ea"/>
                <a:cs typeface="Times New Roman" panose="02020603050405020304" pitchFamily="18" charset="0"/>
              </a:rPr>
              <a:t> </a:t>
            </a: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autoformation se réfère au processus par lequel un individu prend l’initiative d’apprendre de nouvelles compétences, d’acquérir des connaissances ou de développer des aptitudes professionnelles de manière autonome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Elle leur offre l'opportunité d'acquérir et de perfectionner des compétences complémentaires en parallèle avec leurs études universitaires, renforçant ainsi  leur adaptabilité dans un et leur compétitivité sur le marché du travail."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80" name="Rectangle: Rounded Corners 79">
            <a:extLst>
              <a:ext uri="{FF2B5EF4-FFF2-40B4-BE49-F238E27FC236}">
                <a16:creationId xmlns:a16="http://schemas.microsoft.com/office/drawing/2014/main" id="{004D35A5-C55E-DD18-19E3-866D22D19A33}"/>
              </a:ext>
            </a:extLst>
          </p:cNvPr>
          <p:cNvSpPr/>
          <p:nvPr/>
        </p:nvSpPr>
        <p:spPr>
          <a:xfrm>
            <a:off x="5002834" y="-1400529"/>
            <a:ext cx="2186333" cy="10200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pic>
        <p:nvPicPr>
          <p:cNvPr id="12" name="Picture 11">
            <a:extLst>
              <a:ext uri="{FF2B5EF4-FFF2-40B4-BE49-F238E27FC236}">
                <a16:creationId xmlns:a16="http://schemas.microsoft.com/office/drawing/2014/main" id="{7E9D6C02-2649-032A-FB20-E8824E3BE30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645797" y="2268132"/>
            <a:ext cx="2480920" cy="3042845"/>
          </a:xfrm>
          <a:prstGeom prst="rect">
            <a:avLst/>
          </a:prstGeom>
          <a:effectLst>
            <a:softEdge rad="50800"/>
          </a:effectLst>
        </p:spPr>
      </p:pic>
      <p:grpSp>
        <p:nvGrpSpPr>
          <p:cNvPr id="2" name="Group 1">
            <a:extLst>
              <a:ext uri="{FF2B5EF4-FFF2-40B4-BE49-F238E27FC236}">
                <a16:creationId xmlns:a16="http://schemas.microsoft.com/office/drawing/2014/main" id="{2C79956D-E33B-3F3B-E40B-FED1FA5F39F2}"/>
              </a:ext>
            </a:extLst>
          </p:cNvPr>
          <p:cNvGrpSpPr/>
          <p:nvPr/>
        </p:nvGrpSpPr>
        <p:grpSpPr>
          <a:xfrm>
            <a:off x="7645797" y="5463101"/>
            <a:ext cx="2480920" cy="618595"/>
            <a:chOff x="7645797" y="5463101"/>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7645797" y="5463101"/>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7775501" y="5637803"/>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C24334AB-AFCA-DB7C-FD06-75EE8543F12F}"/>
                  </a:ext>
                </a:extLst>
              </p:cNvPr>
              <p:cNvGraphicFramePr>
                <a:graphicFrameLocks noChangeAspect="1"/>
              </p:cNvGraphicFramePr>
              <p:nvPr/>
            </p:nvGraphicFramePr>
            <p:xfrm>
              <a:off x="2116216" y="2232714"/>
              <a:ext cx="2424890" cy="3045526"/>
            </p:xfrm>
            <a:graphic>
              <a:graphicData uri="http://schemas.microsoft.com/office/powerpoint/2016/slidezoom">
                <pslz:sldZm>
                  <pslz:sldZmObj sldId="280" cId="3715280865">
                    <pslz:zmPr id="{6A228332-F2B6-455E-8B38-D352EA573137}" returnToParent="0" imageType="cover" transitionDur="1000">
                      <p166:blipFill xmlns:p166="http://schemas.microsoft.com/office/powerpoint/2016/6/main">
                        <a:blip r:embed="rId14">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424890" cy="3045526"/>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C24334AB-AFCA-DB7C-FD06-75EE8543F12F}"/>
                  </a:ext>
                </a:extLst>
              </p:cNvPr>
              <p:cNvPicPr>
                <a:picLocks noGrp="1" noRot="1" noChangeAspect="1" noMove="1" noResize="1" noEditPoints="1" noAdjustHandles="1" noChangeArrowheads="1" noChangeShapeType="1"/>
              </p:cNvPicPr>
              <p:nvPr/>
            </p:nvPicPr>
            <p:blipFill>
              <a:blip r:embed="rId17">
                <a:alphaModFix amt="90000"/>
                <a:extLst>
                  <a:ext uri="{28A0092B-C50C-407E-A947-70E740481C1C}">
                    <a14:useLocalDpi xmlns:a14="http://schemas.microsoft.com/office/drawing/2010/main" val="0"/>
                  </a:ext>
                </a:extLst>
              </a:blip>
              <a:stretch>
                <a:fillRect/>
              </a:stretch>
            </p:blipFill>
            <p:spPr>
              <a:xfrm>
                <a:off x="2116216" y="2232714"/>
                <a:ext cx="2424890" cy="3045526"/>
              </a:xfrm>
              <a:prstGeom prst="rect">
                <a:avLst/>
              </a:prstGeom>
              <a:effectLst>
                <a:softEdge rad="50800"/>
              </a:effectLst>
            </p:spPr>
          </p:pic>
        </mc:Fallback>
      </mc:AlternateContent>
      <p:sp>
        <p:nvSpPr>
          <p:cNvPr id="13" name="TextBox 12">
            <a:extLst>
              <a:ext uri="{FF2B5EF4-FFF2-40B4-BE49-F238E27FC236}">
                <a16:creationId xmlns:a16="http://schemas.microsoft.com/office/drawing/2014/main" id="{69B204FA-E445-50B6-3A50-61322B2B3723}"/>
              </a:ext>
            </a:extLst>
          </p:cNvPr>
          <p:cNvSpPr txBox="1"/>
          <p:nvPr/>
        </p:nvSpPr>
        <p:spPr>
          <a:xfrm>
            <a:off x="284239" y="-6606591"/>
            <a:ext cx="5095135" cy="418576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srgbClr val="A59EB0"/>
                </a:solidFill>
                <a:effectLst/>
                <a:uLnTx/>
                <a:uFillTx/>
                <a:latin typeface="Bookman Old Style" panose="02050604050505020204" pitchFamily="18" charset="0"/>
                <a:ea typeface="+mn-ea"/>
                <a:cs typeface="+mn-cs"/>
              </a:rPr>
              <a:t>Definition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59EB0"/>
                </a:solidFill>
                <a:effectLst/>
                <a:uLnTx/>
                <a:uFillTx/>
                <a:latin typeface="Aptos Display" panose="02110004020202020204"/>
                <a:ea typeface="+mn-ea"/>
                <a:cs typeface="+mn-cs"/>
              </a:rPr>
              <a:t>	</a:t>
            </a:r>
            <a:r>
              <a:rPr kumimoji="0" lang="fr-FR" sz="2000" b="1"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Autoformation</a:t>
            </a:r>
            <a:r>
              <a:rPr kumimoji="0" lang="fr-FR" sz="20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rPr>
              <a:t> se réfère au processus par lequel un individu prend l’initiative d’apprendre de nouvelles compétences, d’acquérir des connaissances ou de développer des aptitudes professionnelles de manière autonome. Elle offre l'opportunité d'acquérir et de perfectionner des savoir-faire complémentaires en parallèle avec les études universitaires, renforçant ainsi l'adaptabilité et la compétitivité sur le marché du travail.</a:t>
            </a:r>
            <a:endParaRPr kumimoji="0" lang="en-GB" sz="1600" b="0" i="0" u="none" strike="noStrike" kern="1200" cap="none" spc="0" normalizeH="0" baseline="0" noProof="0" dirty="0">
              <a:ln>
                <a:noFill/>
              </a:ln>
              <a:solidFill>
                <a:schemeClr val="bg2"/>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o-FO" sz="1200" b="0" i="0" u="none" strike="noStrike" kern="1200" cap="none" spc="0" normalizeH="0" baseline="0" noProof="0" dirty="0">
              <a:ln>
                <a:noFill/>
              </a:ln>
              <a:solidFill>
                <a:srgbClr val="A59EB0"/>
              </a:solidFill>
              <a:effectLst/>
              <a:uLnTx/>
              <a:uFillTx/>
              <a:latin typeface="Aptos Display" panose="02110004020202020204"/>
              <a:ea typeface="+mn-ea"/>
              <a:cs typeface="+mn-cs"/>
            </a:endParaRPr>
          </a:p>
        </p:txBody>
      </p:sp>
      <p:sp>
        <p:nvSpPr>
          <p:cNvPr id="26" name="TextBox 25">
            <a:extLst>
              <a:ext uri="{FF2B5EF4-FFF2-40B4-BE49-F238E27FC236}">
                <a16:creationId xmlns:a16="http://schemas.microsoft.com/office/drawing/2014/main" id="{019BA552-7E3F-9658-48A2-B5807B551FB0}"/>
              </a:ext>
            </a:extLst>
          </p:cNvPr>
          <p:cNvSpPr txBox="1"/>
          <p:nvPr/>
        </p:nvSpPr>
        <p:spPr>
          <a:xfrm>
            <a:off x="-334193" y="283066"/>
            <a:ext cx="12860386"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29" name="TextBox 28">
            <a:extLst>
              <a:ext uri="{FF2B5EF4-FFF2-40B4-BE49-F238E27FC236}">
                <a16:creationId xmlns:a16="http://schemas.microsoft.com/office/drawing/2014/main" id="{CD79E5A2-1AB6-619C-B974-D2EBD38720BD}"/>
              </a:ext>
            </a:extLst>
          </p:cNvPr>
          <p:cNvSpPr txBox="1"/>
          <p:nvPr/>
        </p:nvSpPr>
        <p:spPr>
          <a:xfrm>
            <a:off x="-334193" y="330588"/>
            <a:ext cx="12860386"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716415" y="-997701"/>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5">
            <a:alphaModFix amt="60000"/>
            <a:extLst>
              <a:ext uri="{BEBA8EAE-BF5A-486C-A8C5-ECC9F3942E4B}">
                <a14:imgProps xmlns:a14="http://schemas.microsoft.com/office/drawing/2010/main">
                  <a14:imgLayer r:embed="rId6">
                    <a14:imgEffect>
                      <a14:colorTemperature colorTemp="10234"/>
                    </a14:imgEffect>
                  </a14:imgLayer>
                </a14:imgProps>
              </a:ext>
            </a:extLst>
          </a:blip>
          <a:stretch>
            <a:fillRect/>
          </a:stretch>
        </p:blipFill>
        <p:spPr>
          <a:xfrm>
            <a:off x="4446271" y="-1333557"/>
            <a:ext cx="5825563" cy="2641023"/>
          </a:xfrm>
          <a:prstGeom prst="rect">
            <a:avLst/>
          </a:prstGeom>
        </p:spPr>
      </p:pic>
    </p:spTree>
    <p:extLst>
      <p:ext uri="{BB962C8B-B14F-4D97-AF65-F5344CB8AC3E}">
        <p14:creationId xmlns:p14="http://schemas.microsoft.com/office/powerpoint/2010/main" val="2833225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12A847-B89F-605B-91D5-C21EC6106069}"/>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541BE58-19B4-4176-7B9A-15EA25DD7FBF}"/>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sp>
        <p:nvSpPr>
          <p:cNvPr id="36" name="TextBox 35">
            <a:extLst>
              <a:ext uri="{FF2B5EF4-FFF2-40B4-BE49-F238E27FC236}">
                <a16:creationId xmlns:a16="http://schemas.microsoft.com/office/drawing/2014/main" id="{2C06FC97-F6ED-520C-6EC3-629C18A7B848}"/>
              </a:ext>
            </a:extLst>
          </p:cNvPr>
          <p:cNvSpPr txBox="1"/>
          <p:nvPr/>
        </p:nvSpPr>
        <p:spPr>
          <a:xfrm>
            <a:off x="6812212" y="3242375"/>
            <a:ext cx="5029200" cy="1815882"/>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L'auto-Formation signifie que vous êtes le premier responsable de votre propre éducation, il n'y a pas d'enseignant pour vous guider à chaque étape.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Vous devez déterminer ce que vous voulez apprendre, comment apprendre et trouver les ressources .</a:t>
            </a: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4" name="TextBox 3">
            <a:extLst>
              <a:ext uri="{FF2B5EF4-FFF2-40B4-BE49-F238E27FC236}">
                <a16:creationId xmlns:a16="http://schemas.microsoft.com/office/drawing/2014/main" id="{04897549-BD84-2FDE-15AE-7ED5ACFFA7C5}"/>
              </a:ext>
            </a:extLst>
          </p:cNvPr>
          <p:cNvSpPr txBox="1"/>
          <p:nvPr/>
        </p:nvSpPr>
        <p:spPr>
          <a:xfrm>
            <a:off x="6022310" y="513790"/>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40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21" name="TextBox 20">
            <a:extLst>
              <a:ext uri="{FF2B5EF4-FFF2-40B4-BE49-F238E27FC236}">
                <a16:creationId xmlns:a16="http://schemas.microsoft.com/office/drawing/2014/main" id="{8E3D8B68-35E5-FFA2-6848-338B3B538E5C}"/>
              </a:ext>
            </a:extLst>
          </p:cNvPr>
          <p:cNvSpPr txBox="1"/>
          <p:nvPr/>
        </p:nvSpPr>
        <p:spPr>
          <a:xfrm>
            <a:off x="6022310" y="1577176"/>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2" name="TextBox 21">
            <a:extLst>
              <a:ext uri="{FF2B5EF4-FFF2-40B4-BE49-F238E27FC236}">
                <a16:creationId xmlns:a16="http://schemas.microsoft.com/office/drawing/2014/main" id="{6ABE7453-057F-2A89-B678-5BD7D0101279}"/>
              </a:ext>
            </a:extLst>
          </p:cNvPr>
          <p:cNvSpPr txBox="1"/>
          <p:nvPr/>
        </p:nvSpPr>
        <p:spPr>
          <a:xfrm>
            <a:off x="6022310" y="1134009"/>
            <a:ext cx="621030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12080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25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25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par>
                                <p:cTn id="15" presetID="53" presetClass="entr" presetSubtype="16" fill="hold" nodeType="withEffect">
                                  <p:stCondLst>
                                    <p:cond delay="25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par>
                                <p:cTn id="20" presetID="53" presetClass="entr" presetSubtype="16" fill="hold"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A6B025-2AB8-B5BD-B7D9-9F13CB5462B3}"/>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5" name="TextBox 4">
            <a:extLst>
              <a:ext uri="{FF2B5EF4-FFF2-40B4-BE49-F238E27FC236}">
                <a16:creationId xmlns:a16="http://schemas.microsoft.com/office/drawing/2014/main" id="{3995A08C-B921-886B-B1D1-D45351F66C5E}"/>
              </a:ext>
            </a:extLst>
          </p:cNvPr>
          <p:cNvSpPr txBox="1"/>
          <p:nvPr/>
        </p:nvSpPr>
        <p:spPr>
          <a:xfrm>
            <a:off x="0" y="2502317"/>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10" name="TextBox 9">
            <a:extLst>
              <a:ext uri="{FF2B5EF4-FFF2-40B4-BE49-F238E27FC236}">
                <a16:creationId xmlns:a16="http://schemas.microsoft.com/office/drawing/2014/main" id="{E326E620-86A4-567C-5887-37A8B17475B6}"/>
              </a:ext>
            </a:extLst>
          </p:cNvPr>
          <p:cNvSpPr txBox="1"/>
          <p:nvPr/>
        </p:nvSpPr>
        <p:spPr>
          <a:xfrm>
            <a:off x="0" y="3432353"/>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1583020393"/>
      </p:ext>
    </p:extLst>
  </p:cSld>
  <p:clrMapOvr>
    <a:masterClrMapping/>
  </p:clrMapOvr>
  <p:transition spd="slow">
    <p:cover dir="r"/>
  </p:transition>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6243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4346E6-D1CE-1085-E1CF-4DE0A01C581D}"/>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9" name="TextBox 28">
            <a:extLst>
              <a:ext uri="{FF2B5EF4-FFF2-40B4-BE49-F238E27FC236}">
                <a16:creationId xmlns:a16="http://schemas.microsoft.com/office/drawing/2014/main" id="{50DEF289-8D13-ADF0-ABF2-E4BC8D6A9C34}"/>
              </a:ext>
            </a:extLst>
          </p:cNvPr>
          <p:cNvSpPr txBox="1"/>
          <p:nvPr/>
        </p:nvSpPr>
        <p:spPr>
          <a:xfrm>
            <a:off x="6873009" y="978448"/>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persévérance</a:t>
            </a:r>
            <a:endPar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endParaRPr>
          </a:p>
        </p:txBody>
      </p:sp>
      <p:sp>
        <p:nvSpPr>
          <p:cNvPr id="31" name="TextBox 30">
            <a:extLst>
              <a:ext uri="{FF2B5EF4-FFF2-40B4-BE49-F238E27FC236}">
                <a16:creationId xmlns:a16="http://schemas.microsoft.com/office/drawing/2014/main" id="{7D62551A-C277-7F8D-6014-7CAE4B6206D7}"/>
              </a:ext>
            </a:extLst>
          </p:cNvPr>
          <p:cNvSpPr txBox="1"/>
          <p:nvPr/>
        </p:nvSpPr>
        <p:spPr>
          <a:xfrm>
            <a:off x="6940040" y="1811280"/>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Motivation </a:t>
            </a:r>
          </a:p>
        </p:txBody>
      </p:sp>
      <p:sp>
        <p:nvSpPr>
          <p:cNvPr id="33" name="TextBox 32">
            <a:extLst>
              <a:ext uri="{FF2B5EF4-FFF2-40B4-BE49-F238E27FC236}">
                <a16:creationId xmlns:a16="http://schemas.microsoft.com/office/drawing/2014/main" id="{66360965-5995-487D-5870-2907489C0DB6}"/>
              </a:ext>
            </a:extLst>
          </p:cNvPr>
          <p:cNvSpPr txBox="1"/>
          <p:nvPr/>
        </p:nvSpPr>
        <p:spPr>
          <a:xfrm>
            <a:off x="6925962" y="1459216"/>
            <a:ext cx="5200650"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
        <p:nvSpPr>
          <p:cNvPr id="34" name="TextBox 33">
            <a:extLst>
              <a:ext uri="{FF2B5EF4-FFF2-40B4-BE49-F238E27FC236}">
                <a16:creationId xmlns:a16="http://schemas.microsoft.com/office/drawing/2014/main" id="{DA26C627-2EB1-4169-782E-8AB4457CD5D1}"/>
              </a:ext>
            </a:extLst>
          </p:cNvPr>
          <p:cNvSpPr txBox="1"/>
          <p:nvPr/>
        </p:nvSpPr>
        <p:spPr>
          <a:xfrm>
            <a:off x="7029337" y="3483859"/>
            <a:ext cx="5029200" cy="1323439"/>
          </a:xfrm>
          <a:prstGeom prst="rect">
            <a:avLst/>
          </a:prstGeom>
          <a:noFill/>
        </p:spPr>
        <p:txBody>
          <a:bodyPr wrap="square"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Les gens se concentrent souvent sur la partie « succès » d’une histoire de réussite et ne voient pas la persévérance concentrée, parfois jour après jour, année après année, qui a fait du « succès » une réalité et non une fantaisie .</a:t>
            </a:r>
          </a:p>
        </p:txBody>
      </p:sp>
    </p:spTree>
    <p:extLst>
      <p:ext uri="{BB962C8B-B14F-4D97-AF65-F5344CB8AC3E}">
        <p14:creationId xmlns:p14="http://schemas.microsoft.com/office/powerpoint/2010/main" val="127213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34"/>
                                        </p:tgtEl>
                                        <p:attrNameLst>
                                          <p:attrName>style.visibility</p:attrName>
                                        </p:attrNameLst>
                                      </p:cBhvr>
                                      <p:to>
                                        <p:strVal val="visible"/>
                                      </p:to>
                                    </p:set>
                                    <p:anim calcmode="lin" valueType="num">
                                      <p:cBhvr>
                                        <p:cTn id="23" dur="500" fill="hold"/>
                                        <p:tgtEl>
                                          <p:spTgt spid="34"/>
                                        </p:tgtEl>
                                        <p:attrNameLst>
                                          <p:attrName>ppt_w</p:attrName>
                                        </p:attrNameLst>
                                      </p:cBhvr>
                                      <p:tavLst>
                                        <p:tav tm="0">
                                          <p:val>
                                            <p:fltVal val="0"/>
                                          </p:val>
                                        </p:tav>
                                        <p:tav tm="100000">
                                          <p:val>
                                            <p:strVal val="#ppt_w"/>
                                          </p:val>
                                        </p:tav>
                                      </p:tavLst>
                                    </p:anim>
                                    <p:anim calcmode="lin" valueType="num">
                                      <p:cBhvr>
                                        <p:cTn id="24" dur="500" fill="hold"/>
                                        <p:tgtEl>
                                          <p:spTgt spid="34"/>
                                        </p:tgtEl>
                                        <p:attrNameLst>
                                          <p:attrName>ppt_h</p:attrName>
                                        </p:attrNameLst>
                                      </p:cBhvr>
                                      <p:tavLst>
                                        <p:tav tm="0">
                                          <p:val>
                                            <p:fltVal val="0"/>
                                          </p:val>
                                        </p:tav>
                                        <p:tav tm="100000">
                                          <p:val>
                                            <p:strVal val="#ppt_h"/>
                                          </p:val>
                                        </p:tav>
                                      </p:tavLst>
                                    </p:anim>
                                    <p:animEffect transition="in" filter="fade">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E0689-6CBB-7545-6C8C-92EA97C84A82}"/>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sp>
        <p:nvSpPr>
          <p:cNvPr id="23" name="Freeform: Shape 22">
            <a:extLst>
              <a:ext uri="{FF2B5EF4-FFF2-40B4-BE49-F238E27FC236}">
                <a16:creationId xmlns:a16="http://schemas.microsoft.com/office/drawing/2014/main" id="{FB8FD9E1-7400-6153-6013-D9F58C39C91C}"/>
              </a:ext>
            </a:extLst>
          </p:cNvPr>
          <p:cNvSpPr/>
          <p:nvPr/>
        </p:nvSpPr>
        <p:spPr>
          <a:xfrm>
            <a:off x="143089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9">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9">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1" name="TextBox 10">
            <a:extLst>
              <a:ext uri="{FF2B5EF4-FFF2-40B4-BE49-F238E27FC236}">
                <a16:creationId xmlns:a16="http://schemas.microsoft.com/office/drawing/2014/main" id="{3F54A166-A793-C19B-C566-B688EF6F8531}"/>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Tree>
    <p:extLst>
      <p:ext uri="{BB962C8B-B14F-4D97-AF65-F5344CB8AC3E}">
        <p14:creationId xmlns:p14="http://schemas.microsoft.com/office/powerpoint/2010/main" val="254712781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2F1C4C-3C79-89A0-087E-2BB4A4B87E32}"/>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0" name="Picture 9" descr="A green leaves in the sky&#10;&#10;AI-generated content may be incorrect.">
            <a:extLst>
              <a:ext uri="{FF2B5EF4-FFF2-40B4-BE49-F238E27FC236}">
                <a16:creationId xmlns:a16="http://schemas.microsoft.com/office/drawing/2014/main" id="{4B5B853F-68CE-302F-A925-64417C7F4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491911" y="4627794"/>
            <a:ext cx="2687906" cy="906998"/>
          </a:xfrm>
          <a:prstGeom prst="rect">
            <a:avLst/>
          </a:prstGeom>
        </p:spPr>
      </p:pic>
      <p:pic>
        <p:nvPicPr>
          <p:cNvPr id="16" name="Picture 15" descr="A green leaves in the sky&#10;&#10;AI-generated content may be incorrect.">
            <a:extLst>
              <a:ext uri="{FF2B5EF4-FFF2-40B4-BE49-F238E27FC236}">
                <a16:creationId xmlns:a16="http://schemas.microsoft.com/office/drawing/2014/main" id="{FBB63B14-A71E-319E-FDE1-B3AFD3202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32849" y="120971"/>
            <a:ext cx="2687906" cy="906998"/>
          </a:xfrm>
          <a:prstGeom prst="rect">
            <a:avLst/>
          </a:prstGeom>
        </p:spPr>
      </p:pic>
      <p:pic>
        <p:nvPicPr>
          <p:cNvPr id="5" name="Picture 4" descr="A green leaves in the sky&#10;&#10;AI-generated content may be incorrect.">
            <a:extLst>
              <a:ext uri="{FF2B5EF4-FFF2-40B4-BE49-F238E27FC236}">
                <a16:creationId xmlns:a16="http://schemas.microsoft.com/office/drawing/2014/main" id="{F6228AE7-7122-C167-27DE-BAB2D14DE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802124" y="606287"/>
            <a:ext cx="2687906" cy="906998"/>
          </a:xfrm>
          <a:prstGeom prst="rect">
            <a:avLst/>
          </a:prstGeom>
        </p:spPr>
      </p:pic>
      <p:pic>
        <p:nvPicPr>
          <p:cNvPr id="6" name="Picture 5" descr="A green leaves in the sky&#10;&#10;AI-generated content may be incorrect.">
            <a:extLst>
              <a:ext uri="{FF2B5EF4-FFF2-40B4-BE49-F238E27FC236}">
                <a16:creationId xmlns:a16="http://schemas.microsoft.com/office/drawing/2014/main" id="{EC76BA86-1D95-9773-645C-28AC591A7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483102" y="1730764"/>
            <a:ext cx="2687906" cy="906998"/>
          </a:xfrm>
          <a:prstGeom prst="rect">
            <a:avLst/>
          </a:prstGeom>
        </p:spPr>
      </p:pic>
      <p:pic>
        <p:nvPicPr>
          <p:cNvPr id="7" name="Picture 6" descr="A green leaves in the sky&#10;&#10;AI-generated content may be incorrect.">
            <a:extLst>
              <a:ext uri="{FF2B5EF4-FFF2-40B4-BE49-F238E27FC236}">
                <a16:creationId xmlns:a16="http://schemas.microsoft.com/office/drawing/2014/main" id="{8642AA6C-091F-8A24-E693-C50C84547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129910" y="2388582"/>
            <a:ext cx="2687906" cy="906998"/>
          </a:xfrm>
          <a:prstGeom prst="rect">
            <a:avLst/>
          </a:prstGeom>
        </p:spPr>
      </p:pic>
      <p:pic>
        <p:nvPicPr>
          <p:cNvPr id="8" name="Picture 7" descr="A green leaves in the sky&#10;&#10;AI-generated content may be incorrect.">
            <a:extLst>
              <a:ext uri="{FF2B5EF4-FFF2-40B4-BE49-F238E27FC236}">
                <a16:creationId xmlns:a16="http://schemas.microsoft.com/office/drawing/2014/main" id="{423C5F93-B808-C8FC-A447-03F8C7264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662274" y="3006600"/>
            <a:ext cx="2687906" cy="906998"/>
          </a:xfrm>
          <a:prstGeom prst="rect">
            <a:avLst/>
          </a:prstGeom>
        </p:spPr>
      </p:pic>
      <p:pic>
        <p:nvPicPr>
          <p:cNvPr id="9" name="Picture 8" descr="A green leaves in the sky&#10;&#10;AI-generated content may be incorrect.">
            <a:extLst>
              <a:ext uri="{FF2B5EF4-FFF2-40B4-BE49-F238E27FC236}">
                <a16:creationId xmlns:a16="http://schemas.microsoft.com/office/drawing/2014/main" id="{3C57DF03-F91C-C426-90FD-B53B20072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142559" y="3861764"/>
            <a:ext cx="2687906" cy="906998"/>
          </a:xfrm>
          <a:prstGeom prst="rect">
            <a:avLst/>
          </a:prstGeom>
        </p:spPr>
      </p:pic>
      <p:pic>
        <p:nvPicPr>
          <p:cNvPr id="11" name="Picture 10" descr="A green leaves in the sky&#10;&#10;AI-generated content may be incorrect.">
            <a:extLst>
              <a:ext uri="{FF2B5EF4-FFF2-40B4-BE49-F238E27FC236}">
                <a16:creationId xmlns:a16="http://schemas.microsoft.com/office/drawing/2014/main" id="{6D58DA29-1C0A-A48D-2364-41137A635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504666" y="4877546"/>
            <a:ext cx="2687906" cy="906998"/>
          </a:xfrm>
          <a:prstGeom prst="rect">
            <a:avLst/>
          </a:prstGeom>
        </p:spPr>
      </p:pic>
      <p:pic>
        <p:nvPicPr>
          <p:cNvPr id="12" name="Picture 11" descr="A green leaves in the sky&#10;&#10;AI-generated content may be incorrect.">
            <a:extLst>
              <a:ext uri="{FF2B5EF4-FFF2-40B4-BE49-F238E27FC236}">
                <a16:creationId xmlns:a16="http://schemas.microsoft.com/office/drawing/2014/main" id="{A197DC53-C751-1FBA-F757-6AE9AFECF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784250" y="5409107"/>
            <a:ext cx="2687906" cy="906998"/>
          </a:xfrm>
          <a:prstGeom prst="rect">
            <a:avLst/>
          </a:prstGeom>
        </p:spPr>
      </p:pic>
      <p:pic>
        <p:nvPicPr>
          <p:cNvPr id="13" name="Picture 12" descr="A green leaves in the sky&#10;&#10;AI-generated content may be incorrect.">
            <a:extLst>
              <a:ext uri="{FF2B5EF4-FFF2-40B4-BE49-F238E27FC236}">
                <a16:creationId xmlns:a16="http://schemas.microsoft.com/office/drawing/2014/main" id="{301B3545-0C9D-3F82-78B4-C9C1C2384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3032186" y="5625703"/>
            <a:ext cx="2687906" cy="906998"/>
          </a:xfrm>
          <a:prstGeom prst="rect">
            <a:avLst/>
          </a:prstGeom>
        </p:spPr>
      </p:pic>
      <p:pic>
        <p:nvPicPr>
          <p:cNvPr id="14" name="Picture 13" descr="A green leaves in the sky&#10;&#10;AI-generated content may be incorrect.">
            <a:extLst>
              <a:ext uri="{FF2B5EF4-FFF2-40B4-BE49-F238E27FC236}">
                <a16:creationId xmlns:a16="http://schemas.microsoft.com/office/drawing/2014/main" id="{F80BE774-DB06-86EB-F7C2-9F757FC64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2426742" y="5846246"/>
            <a:ext cx="2687906" cy="906998"/>
          </a:xfrm>
          <a:prstGeom prst="rect">
            <a:avLst/>
          </a:prstGeom>
        </p:spPr>
      </p:pic>
      <p:pic>
        <p:nvPicPr>
          <p:cNvPr id="15" name="Picture 14" descr="A green leaves in the sky&#10;&#10;AI-generated content may be incorrect.">
            <a:extLst>
              <a:ext uri="{FF2B5EF4-FFF2-40B4-BE49-F238E27FC236}">
                <a16:creationId xmlns:a16="http://schemas.microsoft.com/office/drawing/2014/main" id="{BF7BAD5A-2E92-3567-A009-D3547DD88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704909" y="949537"/>
            <a:ext cx="2687906" cy="906998"/>
          </a:xfrm>
          <a:prstGeom prst="rect">
            <a:avLst/>
          </a:prstGeom>
        </p:spPr>
      </p:pic>
      <p:pic>
        <p:nvPicPr>
          <p:cNvPr id="17" name="Picture 16" descr="A green leaves in the sky&#10;&#10;AI-generated content may be incorrect.">
            <a:extLst>
              <a:ext uri="{FF2B5EF4-FFF2-40B4-BE49-F238E27FC236}">
                <a16:creationId xmlns:a16="http://schemas.microsoft.com/office/drawing/2014/main" id="{AF073F67-E165-FDA1-615E-7A51055214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66260">
            <a:off x="169597" y="-262511"/>
            <a:ext cx="2687906" cy="906998"/>
          </a:xfrm>
          <a:prstGeom prst="rect">
            <a:avLst/>
          </a:prstGeom>
        </p:spPr>
      </p:pic>
      <p:sp>
        <p:nvSpPr>
          <p:cNvPr id="23" name="Freeform: Shape 22">
            <a:extLst>
              <a:ext uri="{FF2B5EF4-FFF2-40B4-BE49-F238E27FC236}">
                <a16:creationId xmlns:a16="http://schemas.microsoft.com/office/drawing/2014/main" id="{FB8FD9E1-7400-6153-6013-D9F58C39C91C}"/>
              </a:ext>
            </a:extLst>
          </p:cNvPr>
          <p:cNvSpPr/>
          <p:nvPr/>
        </p:nvSpPr>
        <p:spPr>
          <a:xfrm>
            <a:off x="1644256"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pic>
        <p:nvPicPr>
          <p:cNvPr id="26" name="Picture 2">
            <a:extLst>
              <a:ext uri="{FF2B5EF4-FFF2-40B4-BE49-F238E27FC236}">
                <a16:creationId xmlns:a16="http://schemas.microsoft.com/office/drawing/2014/main" id="{973CEE19-7590-83CD-9662-C4E279AC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96228" flipH="1">
            <a:off x="-343602" y="-797334"/>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6AE5538-AD1C-BACA-8A1A-2D38943D93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2630741"/>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background with white text&#10;&#10;AI-generated content may be incorrect.">
            <a:extLst>
              <a:ext uri="{FF2B5EF4-FFF2-40B4-BE49-F238E27FC236}">
                <a16:creationId xmlns:a16="http://schemas.microsoft.com/office/drawing/2014/main" id="{FF504E3F-C10A-1540-D05E-1D7BEBAC6F7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790740"/>
            <a:ext cx="3860679" cy="6858000"/>
          </a:xfrm>
          <a:prstGeom prst="rect">
            <a:avLst/>
          </a:prstGeom>
        </p:spPr>
      </p:pic>
      <p:pic>
        <p:nvPicPr>
          <p:cNvPr id="32" name="Picture 31" descr="A hand holding a glowing brain&#10;&#10;AI-generated content may be incorrect.">
            <a:extLst>
              <a:ext uri="{FF2B5EF4-FFF2-40B4-BE49-F238E27FC236}">
                <a16:creationId xmlns:a16="http://schemas.microsoft.com/office/drawing/2014/main" id="{75A6EF07-2DA4-327B-5953-F087489C175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154208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291709" y="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335A7E"/>
              </a:solidFill>
              <a:effectLst/>
              <a:uLnTx/>
              <a:uFillTx/>
              <a:latin typeface="Aptos" panose="02110004020202020204"/>
              <a:ea typeface="+mn-ea"/>
              <a:cs typeface="+mn-cs"/>
            </a:endParaRPr>
          </a:p>
        </p:txBody>
      </p:sp>
      <p:pic>
        <p:nvPicPr>
          <p:cNvPr id="50" name="Picture 49" descr="A green leaves on a black background">
            <a:extLst>
              <a:ext uri="{FF2B5EF4-FFF2-40B4-BE49-F238E27FC236}">
                <a16:creationId xmlns:a16="http://schemas.microsoft.com/office/drawing/2014/main" id="{AEB76CA4-FA26-B5EB-40F4-B58881422E06}"/>
              </a:ext>
            </a:extLst>
          </p:cNvPr>
          <p:cNvPicPr>
            <a:picLocks noChangeAspect="1"/>
          </p:cNvPicPr>
          <p:nvPr/>
        </p:nvPicPr>
        <p:blipFill>
          <a:blip r:embed="rId11">
            <a:extLst>
              <a:ext uri="{28A0092B-C50C-407E-A947-70E740481C1C}">
                <a14:useLocalDpi xmlns:a14="http://schemas.microsoft.com/office/drawing/2010/main" val="0"/>
              </a:ext>
            </a:extLst>
          </a:blip>
          <a:srcRect l="59969" t="-4114" r="-147" b="12431"/>
          <a:stretch/>
        </p:blipFill>
        <p:spPr>
          <a:xfrm>
            <a:off x="10169632" y="-870155"/>
            <a:ext cx="2317338" cy="3104978"/>
          </a:xfrm>
          <a:prstGeom prst="rect">
            <a:avLst/>
          </a:prstGeom>
        </p:spPr>
      </p:pic>
      <p:pic>
        <p:nvPicPr>
          <p:cNvPr id="51" name="Picture 50" descr="A green leaves on a black background">
            <a:extLst>
              <a:ext uri="{FF2B5EF4-FFF2-40B4-BE49-F238E27FC236}">
                <a16:creationId xmlns:a16="http://schemas.microsoft.com/office/drawing/2014/main" id="{7C422482-C726-DF40-CDBA-F7C475F57137}"/>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a:off x="-19929" y="5105419"/>
            <a:ext cx="1936058" cy="1989559"/>
          </a:xfrm>
          <a:prstGeom prst="rect">
            <a:avLst/>
          </a:prstGeom>
        </p:spPr>
      </p:pic>
      <p:pic>
        <p:nvPicPr>
          <p:cNvPr id="2" name="Picture 1" descr="A green leaves on a black background">
            <a:extLst>
              <a:ext uri="{FF2B5EF4-FFF2-40B4-BE49-F238E27FC236}">
                <a16:creationId xmlns:a16="http://schemas.microsoft.com/office/drawing/2014/main" id="{77134A1B-6759-CB54-D281-8C0186A2C28F}"/>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4803238">
            <a:off x="110464" y="6149936"/>
            <a:ext cx="1936058" cy="1989559"/>
          </a:xfrm>
          <a:prstGeom prst="rect">
            <a:avLst/>
          </a:prstGeom>
        </p:spPr>
      </p:pic>
      <p:pic>
        <p:nvPicPr>
          <p:cNvPr id="3" name="Picture 2" descr="A green leaves on a black background">
            <a:extLst>
              <a:ext uri="{FF2B5EF4-FFF2-40B4-BE49-F238E27FC236}">
                <a16:creationId xmlns:a16="http://schemas.microsoft.com/office/drawing/2014/main" id="{DB6FA5B8-8309-122F-C8EA-1667958ECF21}"/>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20819549">
            <a:off x="-610677" y="4548201"/>
            <a:ext cx="1936058" cy="1989559"/>
          </a:xfrm>
          <a:prstGeom prst="rect">
            <a:avLst/>
          </a:prstGeom>
        </p:spPr>
      </p:pic>
      <p:pic>
        <p:nvPicPr>
          <p:cNvPr id="18" name="Picture 17" descr="A green leaves on a black background">
            <a:extLst>
              <a:ext uri="{FF2B5EF4-FFF2-40B4-BE49-F238E27FC236}">
                <a16:creationId xmlns:a16="http://schemas.microsoft.com/office/drawing/2014/main" id="{B183CC76-DBFE-30B7-D3F9-7B6F9CFA55CC}"/>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7058243">
            <a:off x="10564597" y="4690752"/>
            <a:ext cx="1936058" cy="1989559"/>
          </a:xfrm>
          <a:prstGeom prst="rect">
            <a:avLst/>
          </a:prstGeom>
        </p:spPr>
      </p:pic>
      <p:pic>
        <p:nvPicPr>
          <p:cNvPr id="19" name="Picture 18" descr="A green leaves on a black background">
            <a:extLst>
              <a:ext uri="{FF2B5EF4-FFF2-40B4-BE49-F238E27FC236}">
                <a16:creationId xmlns:a16="http://schemas.microsoft.com/office/drawing/2014/main" id="{B9C4A133-D1CE-A310-5D05-5093E40CCC8A}"/>
              </a:ext>
            </a:extLst>
          </p:cNvPr>
          <p:cNvPicPr>
            <a:picLocks noChangeAspect="1"/>
          </p:cNvPicPr>
          <p:nvPr/>
        </p:nvPicPr>
        <p:blipFill>
          <a:blip r:embed="rId12">
            <a:extLst>
              <a:ext uri="{28A0092B-C50C-407E-A947-70E740481C1C}">
                <a14:useLocalDpi xmlns:a14="http://schemas.microsoft.com/office/drawing/2010/main" val="0"/>
              </a:ext>
            </a:extLst>
          </a:blip>
          <a:srcRect t="36483" r="63707"/>
          <a:stretch/>
        </p:blipFill>
        <p:spPr>
          <a:xfrm rot="14315281">
            <a:off x="10404554" y="5398858"/>
            <a:ext cx="1936058" cy="1989559"/>
          </a:xfrm>
          <a:prstGeom prst="rect">
            <a:avLst/>
          </a:prstGeom>
        </p:spPr>
      </p:pic>
      <p:sp>
        <p:nvSpPr>
          <p:cNvPr id="27" name="TextBox 26">
            <a:extLst>
              <a:ext uri="{FF2B5EF4-FFF2-40B4-BE49-F238E27FC236}">
                <a16:creationId xmlns:a16="http://schemas.microsoft.com/office/drawing/2014/main" id="{1C8C15F5-3795-C671-BDA8-C7B13A74575A}"/>
              </a:ext>
            </a:extLst>
          </p:cNvPr>
          <p:cNvSpPr txBox="1"/>
          <p:nvPr/>
        </p:nvSpPr>
        <p:spPr>
          <a:xfrm>
            <a:off x="7139210" y="1053921"/>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8" name="TextBox 27">
            <a:extLst>
              <a:ext uri="{FF2B5EF4-FFF2-40B4-BE49-F238E27FC236}">
                <a16:creationId xmlns:a16="http://schemas.microsoft.com/office/drawing/2014/main" id="{291E5556-39E9-8D6D-48CF-B69B34D2E49A}"/>
              </a:ext>
            </a:extLst>
          </p:cNvPr>
          <p:cNvSpPr txBox="1"/>
          <p:nvPr/>
        </p:nvSpPr>
        <p:spPr>
          <a:xfrm>
            <a:off x="7014903" y="2960231"/>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65289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par>
                                <p:cTn id="10" presetID="53" presetClass="entr" presetSubtype="16" fill="hold" nodeType="withEffect">
                                  <p:stCondLst>
                                    <p:cond delay="25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000"/>
                            </p:stCondLst>
                            <p:childTnLst>
                              <p:par>
                                <p:cTn id="21" presetID="53" presetClass="entr" presetSubtype="16" fill="hold" grpId="0" nodeType="afterEffect">
                                  <p:stCondLst>
                                    <p:cond delay="25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14282" y="3244209"/>
              <a:ext cx="2176504"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70737" cy="6858000"/>
            <a:chOff x="491575" y="0"/>
            <a:chExt cx="9970737"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8902453" y="3244209"/>
              <a:ext cx="2565720"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81" name="Picture 80">
            <a:extLst>
              <a:ext uri="{FF2B5EF4-FFF2-40B4-BE49-F238E27FC236}">
                <a16:creationId xmlns:a16="http://schemas.microsoft.com/office/drawing/2014/main" id="{9FF904C5-2C25-4A4D-AFDC-CFEB74230605}"/>
              </a:ext>
            </a:extLst>
          </p:cNvPr>
          <p:cNvPicPr>
            <a:picLocks noChangeAspect="1"/>
          </p:cNvPicPr>
          <p:nvPr/>
        </p:nvPicPr>
        <p:blipFill rotWithShape="1">
          <a:blip r:embed="rId3">
            <a:extLst>
              <a:ext uri="{28A0092B-C50C-407E-A947-70E740481C1C}">
                <a14:useLocalDpi xmlns:a14="http://schemas.microsoft.com/office/drawing/2010/main" val="0"/>
              </a:ext>
            </a:extLst>
          </a:blip>
          <a:srcRect l="8125" r="8125"/>
          <a:stretch/>
        </p:blipFill>
        <p:spPr>
          <a:xfrm>
            <a:off x="5930596" y="724813"/>
            <a:ext cx="2248016" cy="2248014"/>
          </a:xfrm>
          <a:prstGeom prst="ellipse">
            <a:avLst/>
          </a:prstGeom>
        </p:spPr>
      </p:pic>
      <p:grpSp>
        <p:nvGrpSpPr>
          <p:cNvPr id="82" name="Group 81">
            <a:extLst>
              <a:ext uri="{FF2B5EF4-FFF2-40B4-BE49-F238E27FC236}">
                <a16:creationId xmlns:a16="http://schemas.microsoft.com/office/drawing/2014/main" id="{A14E1B91-C212-4889-8705-49BCDB383225}"/>
              </a:ext>
            </a:extLst>
          </p:cNvPr>
          <p:cNvGrpSpPr/>
          <p:nvPr/>
        </p:nvGrpSpPr>
        <p:grpSpPr>
          <a:xfrm>
            <a:off x="1623935" y="724813"/>
            <a:ext cx="7598623" cy="4015479"/>
            <a:chOff x="1055282" y="1078119"/>
            <a:chExt cx="5243666" cy="3233390"/>
          </a:xfrm>
        </p:grpSpPr>
        <p:sp>
          <p:nvSpPr>
            <p:cNvPr id="83" name="TextBox 82">
              <a:extLst>
                <a:ext uri="{FF2B5EF4-FFF2-40B4-BE49-F238E27FC236}">
                  <a16:creationId xmlns:a16="http://schemas.microsoft.com/office/drawing/2014/main" id="{A94C4F95-2EDE-46B0-8B26-C72D6D3C8DB3}"/>
                </a:ext>
              </a:extLst>
            </p:cNvPr>
            <p:cNvSpPr txBox="1"/>
            <p:nvPr/>
          </p:nvSpPr>
          <p:spPr>
            <a:xfrm>
              <a:off x="1055282" y="1078119"/>
              <a:ext cx="4022718" cy="570012"/>
            </a:xfrm>
            <a:prstGeom prst="rect">
              <a:avLst/>
            </a:prstGeom>
            <a:noFill/>
          </p:spPr>
          <p:txBody>
            <a:bodyPr wrap="square" rtlCol="0">
              <a:spAutoFit/>
            </a:bodyPr>
            <a:lstStyle/>
            <a:p>
              <a:pPr algn="ctr"/>
              <a:r>
                <a:rPr lang="fr-FR" sz="4000" noProof="0" dirty="0">
                  <a:solidFill>
                    <a:srgbClr val="002060"/>
                  </a:solidFill>
                  <a:latin typeface="Tw Cen MT" panose="020B0602020104020603" pitchFamily="34" charset="0"/>
                </a:rPr>
                <a:t>Elaborer en : </a:t>
              </a:r>
            </a:p>
          </p:txBody>
        </p:sp>
        <p:sp>
          <p:nvSpPr>
            <p:cNvPr id="84" name="TextBox 83">
              <a:extLst>
                <a:ext uri="{FF2B5EF4-FFF2-40B4-BE49-F238E27FC236}">
                  <a16:creationId xmlns:a16="http://schemas.microsoft.com/office/drawing/2014/main" id="{7DC9F996-36A0-4A1D-8C4B-F6DAF0FDA7C8}"/>
                </a:ext>
              </a:extLst>
            </p:cNvPr>
            <p:cNvSpPr txBox="1"/>
            <p:nvPr/>
          </p:nvSpPr>
          <p:spPr>
            <a:xfrm>
              <a:off x="4122879" y="3047570"/>
              <a:ext cx="2176069" cy="1263939"/>
            </a:xfrm>
            <a:prstGeom prst="rect">
              <a:avLst/>
            </a:prstGeom>
            <a:noFill/>
          </p:spPr>
          <p:txBody>
            <a:bodyPr wrap="square" rtlCol="0">
              <a:spAutoFit/>
            </a:bodyPr>
            <a:lstStyle/>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Houda LANJRI</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Nour ELHOUDA</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Amine EL-JOHRI</a:t>
              </a:r>
            </a:p>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Bilal EL BAKKALI </a:t>
              </a:r>
            </a:p>
          </p:txBody>
        </p:sp>
      </p:grpSp>
      <p:sp>
        <p:nvSpPr>
          <p:cNvPr id="3" name="ZoneTexte 2">
            <a:extLst>
              <a:ext uri="{FF2B5EF4-FFF2-40B4-BE49-F238E27FC236}">
                <a16:creationId xmlns:a16="http://schemas.microsoft.com/office/drawing/2014/main" id="{C44796E7-B565-127A-F668-FF0D7641AA4D}"/>
              </a:ext>
            </a:extLst>
          </p:cNvPr>
          <p:cNvSpPr txBox="1"/>
          <p:nvPr/>
        </p:nvSpPr>
        <p:spPr>
          <a:xfrm>
            <a:off x="3374056" y="2721113"/>
            <a:ext cx="1423828" cy="707886"/>
          </a:xfrm>
          <a:prstGeom prst="rect">
            <a:avLst/>
          </a:prstGeom>
          <a:noFill/>
        </p:spPr>
        <p:txBody>
          <a:bodyPr wrap="square" rtlCol="0">
            <a:spAutoFit/>
          </a:bodyPr>
          <a:lstStyle/>
          <a:p>
            <a:r>
              <a:rPr lang="fr-FR" sz="4000" dirty="0">
                <a:solidFill>
                  <a:srgbClr val="002060"/>
                </a:solidFill>
                <a:latin typeface="Tw Cen MT" panose="020B0602020104020603" pitchFamily="34" charset="0"/>
              </a:rPr>
              <a:t>Par</a:t>
            </a:r>
            <a:r>
              <a:rPr lang="fr-FR" noProof="0" dirty="0">
                <a:solidFill>
                  <a:srgbClr val="002060"/>
                </a:solidFill>
              </a:rPr>
              <a:t> </a:t>
            </a:r>
            <a:r>
              <a:rPr lang="fr-FR" sz="4000" noProof="0" dirty="0">
                <a:solidFill>
                  <a:srgbClr val="002060"/>
                </a:solidFill>
                <a:latin typeface="Tw Cen MT" panose="020B0602020104020603" pitchFamily="34" charset="0"/>
              </a:rPr>
              <a:t>:</a:t>
            </a:r>
          </a:p>
        </p:txBody>
      </p:sp>
      <p:sp>
        <p:nvSpPr>
          <p:cNvPr id="5" name="ZoneTexte 4">
            <a:extLst>
              <a:ext uri="{FF2B5EF4-FFF2-40B4-BE49-F238E27FC236}">
                <a16:creationId xmlns:a16="http://schemas.microsoft.com/office/drawing/2014/main" id="{63009D8E-657F-A5E5-20E8-DC633B363D7D}"/>
              </a:ext>
            </a:extLst>
          </p:cNvPr>
          <p:cNvSpPr txBox="1"/>
          <p:nvPr/>
        </p:nvSpPr>
        <p:spPr>
          <a:xfrm>
            <a:off x="3462285" y="5137141"/>
            <a:ext cx="6100952" cy="707886"/>
          </a:xfrm>
          <a:prstGeom prst="rect">
            <a:avLst/>
          </a:prstGeom>
          <a:noFill/>
        </p:spPr>
        <p:txBody>
          <a:bodyPr wrap="square" rtlCol="0">
            <a:spAutoFit/>
          </a:bodyPr>
          <a:lstStyle/>
          <a:p>
            <a:r>
              <a:rPr lang="fr-FR" sz="4000" noProof="0" dirty="0">
                <a:solidFill>
                  <a:srgbClr val="002060"/>
                </a:solidFill>
                <a:latin typeface="Tw Cen MT" panose="020B0602020104020603" pitchFamily="34" charset="0"/>
              </a:rPr>
              <a:t>Sous </a:t>
            </a:r>
            <a:r>
              <a:rPr lang="fr-FR" sz="4000" dirty="0">
                <a:solidFill>
                  <a:srgbClr val="002060"/>
                </a:solidFill>
                <a:latin typeface="Tw Cen MT" panose="020B0602020104020603" pitchFamily="34" charset="0"/>
              </a:rPr>
              <a:t>l’encadrement du </a:t>
            </a:r>
            <a:r>
              <a:rPr lang="fr-FR" sz="4000" noProof="0" dirty="0">
                <a:solidFill>
                  <a:srgbClr val="002060"/>
                </a:solidFill>
                <a:latin typeface="Tw Cen MT" panose="020B0602020104020603" pitchFamily="34" charset="0"/>
              </a:rPr>
              <a:t>:</a:t>
            </a:r>
            <a:endParaRPr lang="fr-FR" sz="2400" b="1" noProof="0" dirty="0">
              <a:solidFill>
                <a:srgbClr val="002060"/>
              </a:solidFill>
              <a:latin typeface="Tw Cen MT" panose="020B0602020104020603" pitchFamily="34" charset="0"/>
            </a:endParaRPr>
          </a:p>
        </p:txBody>
      </p:sp>
      <p:sp>
        <p:nvSpPr>
          <p:cNvPr id="6" name="ZoneTexte 5">
            <a:extLst>
              <a:ext uri="{FF2B5EF4-FFF2-40B4-BE49-F238E27FC236}">
                <a16:creationId xmlns:a16="http://schemas.microsoft.com/office/drawing/2014/main" id="{4A723BA6-8475-2C70-52B3-0203ADF28B2D}"/>
              </a:ext>
            </a:extLst>
          </p:cNvPr>
          <p:cNvSpPr txBox="1"/>
          <p:nvPr/>
        </p:nvSpPr>
        <p:spPr>
          <a:xfrm>
            <a:off x="6096000" y="5912627"/>
            <a:ext cx="3352800" cy="461665"/>
          </a:xfrm>
          <a:prstGeom prst="rect">
            <a:avLst/>
          </a:prstGeom>
          <a:noFill/>
        </p:spPr>
        <p:txBody>
          <a:bodyPr wrap="square" rtlCol="0">
            <a:spAutoFit/>
          </a:bodyPr>
          <a:lstStyle/>
          <a:p>
            <a:pPr marL="342900" indent="-342900">
              <a:buFont typeface="Arial" panose="020B0604020202020204" pitchFamily="34" charset="0"/>
              <a:buChar char="•"/>
            </a:pPr>
            <a:r>
              <a:rPr lang="fr-FR" sz="2400" b="1" noProof="0" dirty="0">
                <a:solidFill>
                  <a:srgbClr val="002060"/>
                </a:solidFill>
                <a:latin typeface="Tw Cen MT" panose="020B0602020104020603" pitchFamily="34" charset="0"/>
              </a:rPr>
              <a:t>Prof. Safae KABLY </a:t>
            </a:r>
          </a:p>
        </p:txBody>
      </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anim calcmode="lin" valueType="num">
                                      <p:cBhvr>
                                        <p:cTn id="8" dur="1000" fill="hold"/>
                                        <p:tgtEl>
                                          <p:spTgt spid="82"/>
                                        </p:tgtEl>
                                        <p:attrNameLst>
                                          <p:attrName>ppt_x</p:attrName>
                                        </p:attrNameLst>
                                      </p:cBhvr>
                                      <p:tavLst>
                                        <p:tav tm="0">
                                          <p:val>
                                            <p:strVal val="#ppt_x"/>
                                          </p:val>
                                        </p:tav>
                                        <p:tav tm="100000">
                                          <p:val>
                                            <p:strVal val="#ppt_x"/>
                                          </p:val>
                                        </p:tav>
                                      </p:tavLst>
                                    </p:anim>
                                    <p:anim calcmode="lin" valueType="num">
                                      <p:cBhvr>
                                        <p:cTn id="9" dur="1000" fill="hold"/>
                                        <p:tgtEl>
                                          <p:spTgt spid="8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1000"/>
                                        <p:tgtEl>
                                          <p:spTgt spid="81"/>
                                        </p:tgtEl>
                                      </p:cBhvr>
                                    </p:animEffect>
                                    <p:anim calcmode="lin" valueType="num">
                                      <p:cBhvr>
                                        <p:cTn id="13" dur="1000" fill="hold"/>
                                        <p:tgtEl>
                                          <p:spTgt spid="81"/>
                                        </p:tgtEl>
                                        <p:attrNameLst>
                                          <p:attrName>ppt_x</p:attrName>
                                        </p:attrNameLst>
                                      </p:cBhvr>
                                      <p:tavLst>
                                        <p:tav tm="0">
                                          <p:val>
                                            <p:strVal val="#ppt_x"/>
                                          </p:val>
                                        </p:tav>
                                        <p:tav tm="100000">
                                          <p:val>
                                            <p:strVal val="#ppt_x"/>
                                          </p:val>
                                        </p:tav>
                                      </p:tavLst>
                                    </p:anim>
                                    <p:anim calcmode="lin" valueType="num">
                                      <p:cBhvr>
                                        <p:cTn id="14" dur="1000" fill="hold"/>
                                        <p:tgtEl>
                                          <p:spTgt spid="8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21D478-B6A9-EF36-4D15-C8AC05E10741}"/>
              </a:ext>
            </a:extLst>
          </p:cNvPr>
          <p:cNvSpPr/>
          <p:nvPr/>
        </p:nvSpPr>
        <p:spPr>
          <a:xfrm>
            <a:off x="-20692" y="0"/>
            <a:ext cx="12212692" cy="6862203"/>
          </a:xfrm>
          <a:prstGeom prst="rect">
            <a:avLst/>
          </a:prstGeom>
          <a:gradFill>
            <a:gsLst>
              <a:gs pos="100000">
                <a:srgbClr val="A49DAF"/>
              </a:gs>
              <a:gs pos="80000">
                <a:srgbClr val="7E7888"/>
              </a:gs>
              <a:gs pos="3000">
                <a:srgbClr val="0D243A"/>
              </a:gs>
              <a:gs pos="45000">
                <a:srgbClr val="40454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a:p>
        </p:txBody>
      </p:sp>
      <p:pic>
        <p:nvPicPr>
          <p:cNvPr id="128" name="Image 15">
            <a:extLst>
              <a:ext uri="{FF2B5EF4-FFF2-40B4-BE49-F238E27FC236}">
                <a16:creationId xmlns:a16="http://schemas.microsoft.com/office/drawing/2014/main" id="{CB128628-49F4-78B0-7A05-F8BBC36BDE02}"/>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591926" y="-1086333"/>
            <a:ext cx="4668565" cy="2267055"/>
          </a:xfrm>
          <a:prstGeom prst="rect">
            <a:avLst/>
          </a:prstGeom>
        </p:spPr>
      </p:pic>
      <p:pic>
        <p:nvPicPr>
          <p:cNvPr id="129" name="Image 15">
            <a:extLst>
              <a:ext uri="{FF2B5EF4-FFF2-40B4-BE49-F238E27FC236}">
                <a16:creationId xmlns:a16="http://schemas.microsoft.com/office/drawing/2014/main" id="{DC59F0FF-A84B-1A59-BE14-1D5F6A9FD2AB}"/>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8302879" y="-1136871"/>
            <a:ext cx="4876715" cy="2368133"/>
          </a:xfrm>
          <a:prstGeom prst="rect">
            <a:avLst/>
          </a:prstGeom>
        </p:spPr>
      </p:pic>
      <p:pic>
        <p:nvPicPr>
          <p:cNvPr id="84" name="Picture 83" descr="A white snowflake on a black background">
            <a:extLst>
              <a:ext uri="{FF2B5EF4-FFF2-40B4-BE49-F238E27FC236}">
                <a16:creationId xmlns:a16="http://schemas.microsoft.com/office/drawing/2014/main" id="{96035CA5-746F-F381-1A7A-8C78451A0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a:off x="1252365" y="7248321"/>
            <a:ext cx="385064" cy="385064"/>
          </a:xfrm>
          <a:prstGeom prst="rect">
            <a:avLst/>
          </a:prstGeom>
        </p:spPr>
      </p:pic>
      <p:pic>
        <p:nvPicPr>
          <p:cNvPr id="92" name="Picture 91" descr="A white snowflake on a black background">
            <a:extLst>
              <a:ext uri="{FF2B5EF4-FFF2-40B4-BE49-F238E27FC236}">
                <a16:creationId xmlns:a16="http://schemas.microsoft.com/office/drawing/2014/main" id="{997D6DD4-9EE8-A8A8-9BBE-6F58042039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087196">
            <a:off x="5675270" y="7301852"/>
            <a:ext cx="289265" cy="289266"/>
          </a:xfrm>
          <a:prstGeom prst="rect">
            <a:avLst/>
          </a:prstGeom>
        </p:spPr>
      </p:pic>
      <p:pic>
        <p:nvPicPr>
          <p:cNvPr id="96" name="Picture 95" descr="A white snowflake on a black background">
            <a:extLst>
              <a:ext uri="{FF2B5EF4-FFF2-40B4-BE49-F238E27FC236}">
                <a16:creationId xmlns:a16="http://schemas.microsoft.com/office/drawing/2014/main" id="{6C01F089-EFB2-D02A-ED81-F11214A937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a:off x="7656760" y="7067515"/>
            <a:ext cx="347776" cy="347776"/>
          </a:xfrm>
          <a:prstGeom prst="rect">
            <a:avLst/>
          </a:prstGeom>
        </p:spPr>
      </p:pic>
      <p:pic>
        <p:nvPicPr>
          <p:cNvPr id="98" name="Picture 97" descr="A white snowflake on a black background">
            <a:extLst>
              <a:ext uri="{FF2B5EF4-FFF2-40B4-BE49-F238E27FC236}">
                <a16:creationId xmlns:a16="http://schemas.microsoft.com/office/drawing/2014/main" id="{B61E85EF-6825-5CF8-5A50-462FCE3E7A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a:off x="8723200" y="7114347"/>
            <a:ext cx="350429" cy="350430"/>
          </a:xfrm>
          <a:prstGeom prst="rect">
            <a:avLst/>
          </a:prstGeom>
        </p:spPr>
      </p:pic>
      <p:pic>
        <p:nvPicPr>
          <p:cNvPr id="101" name="Picture 100" descr="A white snowflake on a black background">
            <a:extLst>
              <a:ext uri="{FF2B5EF4-FFF2-40B4-BE49-F238E27FC236}">
                <a16:creationId xmlns:a16="http://schemas.microsoft.com/office/drawing/2014/main" id="{C048F469-F1BF-7919-AA3F-7D164BC384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830494">
            <a:off x="11237603" y="7242325"/>
            <a:ext cx="295010" cy="295011"/>
          </a:xfrm>
          <a:prstGeom prst="rect">
            <a:avLst/>
          </a:prstGeom>
        </p:spPr>
      </p:pic>
      <p:pic>
        <p:nvPicPr>
          <p:cNvPr id="130" name="Image 15">
            <a:extLst>
              <a:ext uri="{FF2B5EF4-FFF2-40B4-BE49-F238E27FC236}">
                <a16:creationId xmlns:a16="http://schemas.microsoft.com/office/drawing/2014/main" id="{B0F3C6DD-6610-EB55-368C-8F01300E11B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240108" y="-1162198"/>
            <a:ext cx="5155908" cy="2503709"/>
          </a:xfrm>
          <a:prstGeom prst="rect">
            <a:avLst/>
          </a:prstGeom>
        </p:spPr>
      </p:pic>
      <p:pic>
        <p:nvPicPr>
          <p:cNvPr id="132" name="Image 15">
            <a:extLst>
              <a:ext uri="{FF2B5EF4-FFF2-40B4-BE49-F238E27FC236}">
                <a16:creationId xmlns:a16="http://schemas.microsoft.com/office/drawing/2014/main" id="{E5D130C3-984F-64E2-9F28-EA699FDC578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4151124" y="-1528750"/>
            <a:ext cx="5825563" cy="2641023"/>
          </a:xfrm>
          <a:prstGeom prst="rect">
            <a:avLst/>
          </a:prstGeom>
        </p:spPr>
      </p:pic>
      <p:sp>
        <p:nvSpPr>
          <p:cNvPr id="3" name="TextBox 2">
            <a:extLst>
              <a:ext uri="{FF2B5EF4-FFF2-40B4-BE49-F238E27FC236}">
                <a16:creationId xmlns:a16="http://schemas.microsoft.com/office/drawing/2014/main" id="{869D02FC-91EF-8C22-DE87-A7071177F884}"/>
              </a:ext>
            </a:extLst>
          </p:cNvPr>
          <p:cNvSpPr txBox="1"/>
          <p:nvPr/>
        </p:nvSpPr>
        <p:spPr>
          <a:xfrm>
            <a:off x="206476" y="198967"/>
            <a:ext cx="1516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rPr>
              <a:t>MR : AMINE</a:t>
            </a:r>
            <a:endParaRPr kumimoji="0" lang="fo-FO" sz="1600" b="0" i="0" u="none" strike="noStrike" kern="1200" cap="none" spc="0" normalizeH="0" baseline="0" noProof="0" dirty="0">
              <a:ln>
                <a:noFill/>
              </a:ln>
              <a:solidFill>
                <a:prstClr val="white"/>
              </a:solidFill>
              <a:effectLst/>
              <a:uLnTx/>
              <a:uFillTx/>
              <a:latin typeface="Futura" panose="02020800000000000000" pitchFamily="18" charset="0"/>
              <a:ea typeface="Futura" panose="02020800000000000000" pitchFamily="18" charset="0"/>
              <a:cs typeface="Futura" panose="02020800000000000000" pitchFamily="18" charset="0"/>
            </a:endParaRPr>
          </a:p>
        </p:txBody>
      </p:sp>
      <p:grpSp>
        <p:nvGrpSpPr>
          <p:cNvPr id="4" name="Group 3">
            <a:extLst>
              <a:ext uri="{FF2B5EF4-FFF2-40B4-BE49-F238E27FC236}">
                <a16:creationId xmlns:a16="http://schemas.microsoft.com/office/drawing/2014/main" id="{D37AE66E-01C9-F09B-92F3-2C5BE5A1DA31}"/>
              </a:ext>
            </a:extLst>
          </p:cNvPr>
          <p:cNvGrpSpPr/>
          <p:nvPr/>
        </p:nvGrpSpPr>
        <p:grpSpPr>
          <a:xfrm>
            <a:off x="10457227" y="188244"/>
            <a:ext cx="1242853" cy="360000"/>
            <a:chOff x="10457227" y="147964"/>
            <a:chExt cx="1242853" cy="360000"/>
          </a:xfrm>
        </p:grpSpPr>
        <p:pic>
          <p:nvPicPr>
            <p:cNvPr id="5" name="Graphic 4" descr="Magnifying glass with solid fill">
              <a:extLst>
                <a:ext uri="{FF2B5EF4-FFF2-40B4-BE49-F238E27FC236}">
                  <a16:creationId xmlns:a16="http://schemas.microsoft.com/office/drawing/2014/main" id="{86686D13-5D2E-B5BA-5440-C362F50BAD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57227" y="147964"/>
              <a:ext cx="360656" cy="360000"/>
            </a:xfrm>
            <a:prstGeom prst="rect">
              <a:avLst/>
            </a:prstGeom>
          </p:spPr>
        </p:pic>
        <p:pic>
          <p:nvPicPr>
            <p:cNvPr id="6" name="Picture 5" descr="A black and white list&#10;&#10;AI-generated content may be incorrect.">
              <a:extLst>
                <a:ext uri="{FF2B5EF4-FFF2-40B4-BE49-F238E27FC236}">
                  <a16:creationId xmlns:a16="http://schemas.microsoft.com/office/drawing/2014/main" id="{52C6D8B4-6948-1BF0-298C-1F5B7A6D20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339424" y="147964"/>
              <a:ext cx="360656" cy="360000"/>
            </a:xfrm>
            <a:prstGeom prst="rect">
              <a:avLst/>
            </a:prstGeom>
          </p:spPr>
        </p:pic>
        <p:pic>
          <p:nvPicPr>
            <p:cNvPr id="7" name="Picture 6" descr="A white letter in a circle">
              <a:extLst>
                <a:ext uri="{FF2B5EF4-FFF2-40B4-BE49-F238E27FC236}">
                  <a16:creationId xmlns:a16="http://schemas.microsoft.com/office/drawing/2014/main" id="{F05C8290-0DC7-C72E-2713-B35DB7A0F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98325" y="147964"/>
              <a:ext cx="360656" cy="360000"/>
            </a:xfrm>
            <a:prstGeom prst="rect">
              <a:avLst/>
            </a:prstGeom>
          </p:spPr>
        </p:pic>
      </p:grpSp>
      <p:grpSp>
        <p:nvGrpSpPr>
          <p:cNvPr id="22" name="Group 21">
            <a:extLst>
              <a:ext uri="{FF2B5EF4-FFF2-40B4-BE49-F238E27FC236}">
                <a16:creationId xmlns:a16="http://schemas.microsoft.com/office/drawing/2014/main" id="{FD6DDF7D-36DC-2F9D-8C82-894734990DBD}"/>
              </a:ext>
            </a:extLst>
          </p:cNvPr>
          <p:cNvGrpSpPr/>
          <p:nvPr/>
        </p:nvGrpSpPr>
        <p:grpSpPr>
          <a:xfrm>
            <a:off x="188042" y="822953"/>
            <a:ext cx="279477" cy="6103926"/>
            <a:chOff x="188042" y="1609013"/>
            <a:chExt cx="279477" cy="6103926"/>
          </a:xfrm>
        </p:grpSpPr>
        <p:cxnSp>
          <p:nvCxnSpPr>
            <p:cNvPr id="14" name="Straight Connector 13">
              <a:extLst>
                <a:ext uri="{FF2B5EF4-FFF2-40B4-BE49-F238E27FC236}">
                  <a16:creationId xmlns:a16="http://schemas.microsoft.com/office/drawing/2014/main" id="{CC7E0AF9-5571-5F3F-E620-EF50AF0512DD}"/>
                </a:ext>
              </a:extLst>
            </p:cNvPr>
            <p:cNvCxnSpPr>
              <a:cxnSpLocks/>
            </p:cNvCxnSpPr>
            <p:nvPr/>
          </p:nvCxnSpPr>
          <p:spPr>
            <a:xfrm>
              <a:off x="284239" y="1739572"/>
              <a:ext cx="0" cy="5973367"/>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7" name="Picture 16" descr="A white road with a point on it&#10;&#10;AI-generated content may be incorrect.">
              <a:extLst>
                <a:ext uri="{FF2B5EF4-FFF2-40B4-BE49-F238E27FC236}">
                  <a16:creationId xmlns:a16="http://schemas.microsoft.com/office/drawing/2014/main" id="{D670A3CD-1B45-ADD8-1262-E55006A915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042" y="1609013"/>
              <a:ext cx="279477" cy="279477"/>
            </a:xfrm>
            <a:prstGeom prst="rect">
              <a:avLst/>
            </a:prstGeom>
          </p:spPr>
        </p:pic>
      </p:grpSp>
      <p:pic>
        <p:nvPicPr>
          <p:cNvPr id="10" name="Picture 9">
            <a:extLst>
              <a:ext uri="{FF2B5EF4-FFF2-40B4-BE49-F238E27FC236}">
                <a16:creationId xmlns:a16="http://schemas.microsoft.com/office/drawing/2014/main" id="{FD873839-FE61-8307-7147-28112555F403}"/>
              </a:ext>
            </a:extLst>
          </p:cNvPr>
          <p:cNvPicPr>
            <a:picLocks noChangeAspect="1"/>
          </p:cNvPicPr>
          <p:nvPr/>
        </p:nvPicPr>
        <p:blipFill>
          <a:blip r:embed="rId11">
            <a:alphaModFix amt="90000"/>
            <a:extLst>
              <a:ext uri="{28A0092B-C50C-407E-A947-70E740481C1C}">
                <a14:useLocalDpi xmlns:a14="http://schemas.microsoft.com/office/drawing/2010/main" val="0"/>
              </a:ext>
            </a:extLst>
          </a:blip>
          <a:stretch>
            <a:fillRect/>
          </a:stretch>
        </p:blipFill>
        <p:spPr>
          <a:xfrm>
            <a:off x="2065283" y="2265190"/>
            <a:ext cx="2434408" cy="3101892"/>
          </a:xfrm>
          <a:prstGeom prst="rect">
            <a:avLst/>
          </a:prstGeom>
          <a:effectLst>
            <a:softEdge rad="50800"/>
          </a:effectLst>
        </p:spPr>
      </p:pic>
      <p:grpSp>
        <p:nvGrpSpPr>
          <p:cNvPr id="91" name="Group 90">
            <a:extLst>
              <a:ext uri="{FF2B5EF4-FFF2-40B4-BE49-F238E27FC236}">
                <a16:creationId xmlns:a16="http://schemas.microsoft.com/office/drawing/2014/main" id="{822E9B04-032F-7778-493A-8322EEA4F996}"/>
              </a:ext>
            </a:extLst>
          </p:cNvPr>
          <p:cNvGrpSpPr/>
          <p:nvPr/>
        </p:nvGrpSpPr>
        <p:grpSpPr>
          <a:xfrm>
            <a:off x="2116216" y="5465616"/>
            <a:ext cx="2383475" cy="616081"/>
            <a:chOff x="2116216" y="4840173"/>
            <a:chExt cx="2383475" cy="612873"/>
          </a:xfrm>
        </p:grpSpPr>
        <p:grpSp>
          <p:nvGrpSpPr>
            <p:cNvPr id="35" name="Group 34">
              <a:extLst>
                <a:ext uri="{FF2B5EF4-FFF2-40B4-BE49-F238E27FC236}">
                  <a16:creationId xmlns:a16="http://schemas.microsoft.com/office/drawing/2014/main" id="{53300BA2-7FCB-4961-850F-11327A431B2F}"/>
                </a:ext>
              </a:extLst>
            </p:cNvPr>
            <p:cNvGrpSpPr/>
            <p:nvPr/>
          </p:nvGrpSpPr>
          <p:grpSpPr>
            <a:xfrm>
              <a:off x="2116216" y="4840173"/>
              <a:ext cx="2383475" cy="612873"/>
              <a:chOff x="2119941" y="4861731"/>
              <a:chExt cx="2383475" cy="612873"/>
            </a:xfrm>
          </p:grpSpPr>
          <p:sp>
            <p:nvSpPr>
              <p:cNvPr id="36" name="L-Shape 35">
                <a:extLst>
                  <a:ext uri="{FF2B5EF4-FFF2-40B4-BE49-F238E27FC236}">
                    <a16:creationId xmlns:a16="http://schemas.microsoft.com/office/drawing/2014/main" id="{F2C08B4C-2326-DB08-F9FB-8435D152D9CD}"/>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37" name="L-Shape 36">
                <a:extLst>
                  <a:ext uri="{FF2B5EF4-FFF2-40B4-BE49-F238E27FC236}">
                    <a16:creationId xmlns:a16="http://schemas.microsoft.com/office/drawing/2014/main" id="{58DB464B-A33E-6898-581C-B7DBF5F2E7C5}"/>
                  </a:ext>
                </a:extLst>
              </p:cNvPr>
              <p:cNvSpPr/>
              <p:nvPr/>
            </p:nvSpPr>
            <p:spPr>
              <a:xfrm>
                <a:off x="2119941" y="5026068"/>
                <a:ext cx="318458" cy="448536"/>
              </a:xfrm>
              <a:prstGeom prst="corner">
                <a:avLst>
                  <a:gd name="adj1" fmla="val 16023"/>
                  <a:gd name="adj2" fmla="val 160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9ABB9D"/>
                  </a:solidFill>
                  <a:effectLst/>
                  <a:uLnTx/>
                  <a:uFillTx/>
                  <a:latin typeface="Aptos" panose="02110004020202020204"/>
                  <a:ea typeface="+mn-ea"/>
                  <a:cs typeface="+mn-cs"/>
                </a:endParaRPr>
              </a:p>
            </p:txBody>
          </p:sp>
        </p:grpSp>
        <p:sp>
          <p:nvSpPr>
            <p:cNvPr id="81" name="Rectangle 80">
              <a:extLst>
                <a:ext uri="{FF2B5EF4-FFF2-40B4-BE49-F238E27FC236}">
                  <a16:creationId xmlns:a16="http://schemas.microsoft.com/office/drawing/2014/main" id="{5766FA29-A834-0CD3-661C-AC653043FEA0}"/>
                </a:ext>
              </a:extLst>
            </p:cNvPr>
            <p:cNvSpPr/>
            <p:nvPr/>
          </p:nvSpPr>
          <p:spPr>
            <a:xfrm>
              <a:off x="3668180" y="4852028"/>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EE5BEB28-664C-84B8-0AE5-F9C931ED33D5}"/>
                </a:ext>
              </a:extLst>
            </p:cNvPr>
            <p:cNvSpPr/>
            <p:nvPr/>
          </p:nvSpPr>
          <p:spPr>
            <a:xfrm>
              <a:off x="2534059" y="4874933"/>
              <a:ext cx="320400" cy="476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sp>
          <p:nvSpPr>
            <p:cNvPr id="83" name="Rectangle 82">
              <a:extLst>
                <a:ext uri="{FF2B5EF4-FFF2-40B4-BE49-F238E27FC236}">
                  <a16:creationId xmlns:a16="http://schemas.microsoft.com/office/drawing/2014/main" id="{E34042E5-1B46-331C-346B-75CC39CCC176}"/>
                </a:ext>
              </a:extLst>
            </p:cNvPr>
            <p:cNvSpPr/>
            <p:nvPr/>
          </p:nvSpPr>
          <p:spPr>
            <a:xfrm>
              <a:off x="3106268" y="5403570"/>
              <a:ext cx="882312" cy="494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srgbClr val="9ABB9D"/>
                </a:solidFill>
                <a:effectLst/>
                <a:uLnTx/>
                <a:uFillTx/>
                <a:latin typeface="Aptos" panose="02110004020202020204"/>
                <a:ea typeface="+mn-ea"/>
                <a:cs typeface="+mn-cs"/>
              </a:endParaRPr>
            </a:p>
          </p:txBody>
        </p:sp>
      </p:grpSp>
      <p:sp>
        <p:nvSpPr>
          <p:cNvPr id="94" name="TextBox 93">
            <a:extLst>
              <a:ext uri="{FF2B5EF4-FFF2-40B4-BE49-F238E27FC236}">
                <a16:creationId xmlns:a16="http://schemas.microsoft.com/office/drawing/2014/main" id="{31003418-E23B-1051-641F-DE2FEA83DD84}"/>
              </a:ext>
            </a:extLst>
          </p:cNvPr>
          <p:cNvSpPr txBox="1"/>
          <p:nvPr/>
        </p:nvSpPr>
        <p:spPr>
          <a:xfrm>
            <a:off x="2521050" y="5601434"/>
            <a:ext cx="1516380" cy="340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Les </a:t>
            </a:r>
            <a:r>
              <a:rPr kumimoji="0" lang="fo-FO" sz="1600" b="0" i="0" u="none" strike="noStrike" kern="1200" cap="none" spc="0" normalizeH="0" baseline="0" noProof="0" dirty="0">
                <a:ln>
                  <a:noFill/>
                </a:ln>
                <a:solidFill>
                  <a:schemeClr val="bg1"/>
                </a:solidFill>
                <a:effectLst/>
                <a:uLnTx/>
                <a:uFillTx/>
                <a:latin typeface="Futura Bk BT" panose="020B0502020204020303" pitchFamily="34" charset="0"/>
                <a:ea typeface="Futura" panose="02020800000000000000" pitchFamily="18" charset="0"/>
                <a:cs typeface="Futura" panose="02020800000000000000" pitchFamily="18" charset="0"/>
              </a:rPr>
              <a:t>principes</a:t>
            </a:r>
            <a:r>
              <a:rPr kumimoji="0" lang="fo-FO" sz="1400" b="0" i="0" u="none" strike="noStrike" kern="1200" cap="none" spc="0" normalizeH="0" baseline="0" noProof="0" dirty="0">
                <a:ln>
                  <a:noFill/>
                </a:ln>
                <a:solidFill>
                  <a:schemeClr val="bg1"/>
                </a:solidFill>
                <a:effectLst/>
                <a:uLnTx/>
                <a:uFillTx/>
                <a:latin typeface="Aptos" panose="02110004020202020204"/>
                <a:ea typeface="+mn-ea"/>
                <a:cs typeface="+mn-cs"/>
              </a:rPr>
              <a:t> </a:t>
            </a:r>
          </a:p>
        </p:txBody>
      </p:sp>
      <p:grpSp>
        <p:nvGrpSpPr>
          <p:cNvPr id="100" name="Group 99">
            <a:extLst>
              <a:ext uri="{FF2B5EF4-FFF2-40B4-BE49-F238E27FC236}">
                <a16:creationId xmlns:a16="http://schemas.microsoft.com/office/drawing/2014/main" id="{2554D4E9-85A1-E4E0-DF39-62FC99824691}"/>
              </a:ext>
            </a:extLst>
          </p:cNvPr>
          <p:cNvGrpSpPr/>
          <p:nvPr/>
        </p:nvGrpSpPr>
        <p:grpSpPr>
          <a:xfrm>
            <a:off x="7645797" y="5463101"/>
            <a:ext cx="2480920" cy="618595"/>
            <a:chOff x="5583200" y="4970662"/>
            <a:chExt cx="2480920" cy="618595"/>
          </a:xfrm>
        </p:grpSpPr>
        <p:grpSp>
          <p:nvGrpSpPr>
            <p:cNvPr id="90" name="Group 89">
              <a:extLst>
                <a:ext uri="{FF2B5EF4-FFF2-40B4-BE49-F238E27FC236}">
                  <a16:creationId xmlns:a16="http://schemas.microsoft.com/office/drawing/2014/main" id="{0DE7EB55-4E46-0296-1EB2-7A9135E4EDAB}"/>
                </a:ext>
              </a:extLst>
            </p:cNvPr>
            <p:cNvGrpSpPr/>
            <p:nvPr/>
          </p:nvGrpSpPr>
          <p:grpSpPr>
            <a:xfrm>
              <a:off x="5583200" y="4970662"/>
              <a:ext cx="2383475" cy="618595"/>
              <a:chOff x="5577102" y="4834451"/>
              <a:chExt cx="2383475" cy="618595"/>
            </a:xfrm>
          </p:grpSpPr>
          <p:grpSp>
            <p:nvGrpSpPr>
              <p:cNvPr id="31" name="Group 30">
                <a:extLst>
                  <a:ext uri="{FF2B5EF4-FFF2-40B4-BE49-F238E27FC236}">
                    <a16:creationId xmlns:a16="http://schemas.microsoft.com/office/drawing/2014/main" id="{A2155078-F9C4-4B58-A1A0-C69645A302E8}"/>
                  </a:ext>
                </a:extLst>
              </p:cNvPr>
              <p:cNvGrpSpPr/>
              <p:nvPr/>
            </p:nvGrpSpPr>
            <p:grpSpPr>
              <a:xfrm>
                <a:off x="5577102" y="4840173"/>
                <a:ext cx="2383475" cy="612873"/>
                <a:chOff x="2119941" y="4861731"/>
                <a:chExt cx="2383475" cy="612873"/>
              </a:xfrm>
            </p:grpSpPr>
            <p:sp>
              <p:nvSpPr>
                <p:cNvPr id="27" name="L-Shape 26">
                  <a:extLst>
                    <a:ext uri="{FF2B5EF4-FFF2-40B4-BE49-F238E27FC236}">
                      <a16:creationId xmlns:a16="http://schemas.microsoft.com/office/drawing/2014/main" id="{BA48D1FA-446B-E54C-7D98-5EFF70C476D8}"/>
                    </a:ext>
                  </a:extLst>
                </p:cNvPr>
                <p:cNvSpPr/>
                <p:nvPr/>
              </p:nvSpPr>
              <p:spPr>
                <a:xfrm rot="10800000">
                  <a:off x="4274101" y="4861731"/>
                  <a:ext cx="229315" cy="448537"/>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8" name="L-Shape 27">
                  <a:extLst>
                    <a:ext uri="{FF2B5EF4-FFF2-40B4-BE49-F238E27FC236}">
                      <a16:creationId xmlns:a16="http://schemas.microsoft.com/office/drawing/2014/main" id="{37224F22-9C5E-49AB-634B-3C496330F330}"/>
                    </a:ext>
                  </a:extLst>
                </p:cNvPr>
                <p:cNvSpPr/>
                <p:nvPr/>
              </p:nvSpPr>
              <p:spPr>
                <a:xfrm>
                  <a:off x="2119941" y="5026068"/>
                  <a:ext cx="318458" cy="448536"/>
                </a:xfrm>
                <a:prstGeom prst="corner">
                  <a:avLst>
                    <a:gd name="adj1" fmla="val 16023"/>
                    <a:gd name="adj2" fmla="val 16023"/>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5" name="Rectangle 84">
                <a:extLst>
                  <a:ext uri="{FF2B5EF4-FFF2-40B4-BE49-F238E27FC236}">
                    <a16:creationId xmlns:a16="http://schemas.microsoft.com/office/drawing/2014/main" id="{3B834A80-F504-1F32-CE47-CD264AA195B8}"/>
                  </a:ext>
                </a:extLst>
              </p:cNvPr>
              <p:cNvSpPr/>
              <p:nvPr/>
            </p:nvSpPr>
            <p:spPr>
              <a:xfrm>
                <a:off x="5849602" y="4834451"/>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6" name="Rectangle 85">
                <a:extLst>
                  <a:ext uri="{FF2B5EF4-FFF2-40B4-BE49-F238E27FC236}">
                    <a16:creationId xmlns:a16="http://schemas.microsoft.com/office/drawing/2014/main" id="{2A3BC242-025E-4E8C-EEDA-E479477519FB}"/>
                  </a:ext>
                </a:extLst>
              </p:cNvPr>
              <p:cNvSpPr/>
              <p:nvPr/>
            </p:nvSpPr>
            <p:spPr>
              <a:xfrm>
                <a:off x="6828296" y="5407326"/>
                <a:ext cx="540316"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97" name="TextBox 96">
              <a:extLst>
                <a:ext uri="{FF2B5EF4-FFF2-40B4-BE49-F238E27FC236}">
                  <a16:creationId xmlns:a16="http://schemas.microsoft.com/office/drawing/2014/main" id="{A462E6DA-2107-15EC-CA09-DF8E47491B93}"/>
                </a:ext>
              </a:extLst>
            </p:cNvPr>
            <p:cNvSpPr txBox="1"/>
            <p:nvPr/>
          </p:nvSpPr>
          <p:spPr>
            <a:xfrm>
              <a:off x="5712904" y="5145364"/>
              <a:ext cx="23512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o-FO" sz="1600" b="0" i="0" u="none" strike="noStrike" kern="1200" cap="none" spc="0" normalizeH="0" baseline="0" noProof="0" dirty="0">
                  <a:ln>
                    <a:noFill/>
                  </a:ln>
                  <a:solidFill>
                    <a:prstClr val="white"/>
                  </a:solidFill>
                  <a:effectLst/>
                  <a:uLnTx/>
                  <a:uFillTx/>
                  <a:latin typeface="Futura Bk BT" panose="020B0502020204020303" pitchFamily="34" charset="0"/>
                  <a:ea typeface="+mn-ea"/>
                  <a:cs typeface="+mn-cs"/>
                </a:rPr>
                <a:t>Les avantages </a:t>
              </a:r>
            </a:p>
          </p:txBody>
        </p:sp>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061151B-4765-5D96-E811-FDDD4CE24B95}"/>
                  </a:ext>
                </a:extLst>
              </p:cNvPr>
              <p:cNvGraphicFramePr>
                <a:graphicFrameLocks noChangeAspect="1"/>
              </p:cNvGraphicFramePr>
              <p:nvPr/>
            </p:nvGraphicFramePr>
            <p:xfrm>
              <a:off x="7645798" y="2184164"/>
              <a:ext cx="2383474" cy="3101892"/>
            </p:xfrm>
            <a:graphic>
              <a:graphicData uri="http://schemas.microsoft.com/office/powerpoint/2016/slidezoom">
                <pslz:sldZm>
                  <pslz:sldZmObj sldId="287" cId="2006791852">
                    <pslz:zmPr id="{20494B1A-C410-48F7-8566-BF3C5FF541F7}" returnToParent="0" imageType="cover" transitionDur="1000">
                      <p166:blipFill xmlns:p166="http://schemas.microsoft.com/office/powerpoint/2016/6/main">
                        <a:blip r:embed="rId12">
                          <a:alphaModFix amt="90000"/>
                          <a:extLst>
                            <a:ext uri="{28A0092B-C50C-407E-A947-70E740481C1C}">
                              <a14:useLocalDpi xmlns:a14="http://schemas.microsoft.com/office/drawing/2010/main" val="0"/>
                            </a:ext>
                          </a:extLst>
                        </a:blip>
                        <a:stretch>
                          <a:fillRect/>
                        </a:stretch>
                      </p166:blipFill>
                      <p166:spPr xmlns:p166="http://schemas.microsoft.com/office/powerpoint/2016/6/main">
                        <a:xfrm>
                          <a:off x="0" y="0"/>
                          <a:ext cx="2383474" cy="3101892"/>
                        </a:xfrm>
                        <a:prstGeom prst="rect">
                          <a:avLst/>
                        </a:prstGeom>
                        <a:effectLst>
                          <a:softEdge rad="50800"/>
                        </a:effectLst>
                      </p166:spPr>
                    </pslz:zmPr>
                  </pslz:sldZmObj>
                </pslz:sldZm>
              </a:graphicData>
            </a:graphic>
          </p:graphicFrame>
        </mc:Choice>
        <mc:Fallback xmlns="">
          <p:pic>
            <p:nvPicPr>
              <p:cNvPr id="11" name="Slide Zoom 10">
                <a:hlinkClick r:id="rId16" action="ppaction://hlinksldjump"/>
                <a:extLst>
                  <a:ext uri="{FF2B5EF4-FFF2-40B4-BE49-F238E27FC236}">
                    <a16:creationId xmlns:a16="http://schemas.microsoft.com/office/drawing/2014/main" id="{F061151B-4765-5D96-E811-FDDD4CE24B95}"/>
                  </a:ext>
                </a:extLst>
              </p:cNvPr>
              <p:cNvPicPr>
                <a:picLocks noGrp="1" noRot="1" noChangeAspect="1" noMove="1" noResize="1" noEditPoints="1" noAdjustHandles="1" noChangeArrowheads="1" noChangeShapeType="1"/>
              </p:cNvPicPr>
              <p:nvPr/>
            </p:nvPicPr>
            <p:blipFill>
              <a:blip r:embed="rId15">
                <a:alphaModFix amt="90000"/>
                <a:extLst>
                  <a:ext uri="{28A0092B-C50C-407E-A947-70E740481C1C}">
                    <a14:useLocalDpi xmlns:a14="http://schemas.microsoft.com/office/drawing/2010/main" val="0"/>
                  </a:ext>
                </a:extLst>
              </a:blip>
              <a:stretch>
                <a:fillRect/>
              </a:stretch>
            </p:blipFill>
            <p:spPr>
              <a:xfrm>
                <a:off x="7645798" y="2184164"/>
                <a:ext cx="2383474" cy="3101892"/>
              </a:xfrm>
              <a:prstGeom prst="rect">
                <a:avLst/>
              </a:prstGeom>
              <a:effectLst>
                <a:softEdge rad="50800"/>
              </a:effectLst>
            </p:spPr>
          </p:pic>
        </mc:Fallback>
      </mc:AlternateContent>
      <p:sp>
        <p:nvSpPr>
          <p:cNvPr id="2" name="Freeform: Shape 1">
            <a:extLst>
              <a:ext uri="{FF2B5EF4-FFF2-40B4-BE49-F238E27FC236}">
                <a16:creationId xmlns:a16="http://schemas.microsoft.com/office/drawing/2014/main" id="{8D929C95-7FFD-7E78-C91A-A0AE34F989A4}"/>
              </a:ext>
            </a:extLst>
          </p:cNvPr>
          <p:cNvSpPr/>
          <p:nvPr/>
        </p:nvSpPr>
        <p:spPr>
          <a:xfrm>
            <a:off x="1644256" y="-838200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5F9B7E54-516F-A166-7C8E-2C8E6F239D66}"/>
              </a:ext>
            </a:extLst>
          </p:cNvPr>
          <p:cNvSpPr txBox="1"/>
          <p:nvPr/>
        </p:nvSpPr>
        <p:spPr>
          <a:xfrm>
            <a:off x="7139210" y="-7328079"/>
            <a:ext cx="4904893" cy="707886"/>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L'évolution</a:t>
            </a:r>
            <a:r>
              <a:rPr kumimoji="0" lang="en-GB" sz="40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13" name="Picture 2">
            <a:extLst>
              <a:ext uri="{FF2B5EF4-FFF2-40B4-BE49-F238E27FC236}">
                <a16:creationId xmlns:a16="http://schemas.microsoft.com/office/drawing/2014/main" id="{5EF6D853-FE7C-2E48-A12A-C1AC13ED1B6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52064" y="-5751259"/>
            <a:ext cx="4955163" cy="49551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background with white text&#10;&#10;AI-generated content may be incorrect.">
            <a:extLst>
              <a:ext uri="{FF2B5EF4-FFF2-40B4-BE49-F238E27FC236}">
                <a16:creationId xmlns:a16="http://schemas.microsoft.com/office/drawing/2014/main" id="{4952DDA3-E2A0-A41C-3E58-06C6184049C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543524" y="-9172740"/>
            <a:ext cx="3860679" cy="6858000"/>
          </a:xfrm>
          <a:prstGeom prst="rect">
            <a:avLst/>
          </a:prstGeom>
        </p:spPr>
      </p:pic>
      <p:pic>
        <p:nvPicPr>
          <p:cNvPr id="18" name="Picture 17" descr="A hand holding a glowing brain&#10;&#10;AI-generated content may be incorrect.">
            <a:extLst>
              <a:ext uri="{FF2B5EF4-FFF2-40B4-BE49-F238E27FC236}">
                <a16:creationId xmlns:a16="http://schemas.microsoft.com/office/drawing/2014/main" id="{DB0E3719-DBE8-3C58-0FF2-592DCB6360BD}"/>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2270369" y="-6839917"/>
            <a:ext cx="3565913" cy="3579466"/>
          </a:xfrm>
          <a:prstGeom prst="rect">
            <a:avLst/>
          </a:prstGeom>
        </p:spPr>
      </p:pic>
      <p:sp>
        <p:nvSpPr>
          <p:cNvPr id="25" name="Freeform: Shape 24">
            <a:extLst>
              <a:ext uri="{FF2B5EF4-FFF2-40B4-BE49-F238E27FC236}">
                <a16:creationId xmlns:a16="http://schemas.microsoft.com/office/drawing/2014/main" id="{F7C1766A-443B-CEB8-C012-A04DC19BEECD}"/>
              </a:ext>
            </a:extLst>
          </p:cNvPr>
          <p:cNvSpPr/>
          <p:nvPr/>
        </p:nvSpPr>
        <p:spPr>
          <a:xfrm>
            <a:off x="-1291709" y="-838200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innerShdw blurRad="876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srgbClr val="335A7E"/>
              </a:solidFill>
              <a:effectLst/>
              <a:uLnTx/>
              <a:uFillTx/>
              <a:latin typeface="Aptos" panose="02110004020202020204"/>
              <a:ea typeface="+mn-ea"/>
              <a:cs typeface="+mn-cs"/>
            </a:endParaRPr>
          </a:p>
        </p:txBody>
      </p:sp>
      <p:sp>
        <p:nvSpPr>
          <p:cNvPr id="26" name="TextBox 25">
            <a:extLst>
              <a:ext uri="{FF2B5EF4-FFF2-40B4-BE49-F238E27FC236}">
                <a16:creationId xmlns:a16="http://schemas.microsoft.com/office/drawing/2014/main" id="{54EA5D7C-89F5-CEC2-5124-5FC966B3CE20}"/>
              </a:ext>
            </a:extLst>
          </p:cNvPr>
          <p:cNvSpPr txBox="1"/>
          <p:nvPr/>
        </p:nvSpPr>
        <p:spPr>
          <a:xfrm>
            <a:off x="7014903" y="-5421769"/>
            <a:ext cx="5029200" cy="1077218"/>
          </a:xfrm>
          <a:prstGeom prst="rect">
            <a:avLst/>
          </a:prstGeom>
          <a:noFill/>
        </p:spPr>
        <p:txBody>
          <a:bodyPr wrap="square" anchor="t">
            <a:spAutoFit/>
          </a:bodyPr>
          <a:lstStyle/>
          <a:p>
            <a:pPr lvl="0" algn="just">
              <a:defRPr/>
            </a:pPr>
            <a:r>
              <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lang="fr-FR" sz="1600" b="1" dirty="0">
                <a:solidFill>
                  <a:prstClr val="white"/>
                </a:solidFill>
                <a:latin typeface="Times New Roman" panose="02020603050405020304" pitchFamily="18" charset="0"/>
                <a:cs typeface="Times New Roman" panose="02020603050405020304" pitchFamily="18" charset="0"/>
              </a:rPr>
              <a:t>Un processus d'amélioration continue qui renforce votre capacité d'apprentissage et de croissance, vous transformant en une meilleure version de vous-même.</a:t>
            </a:r>
            <a:endParaRPr kumimoji="0" lang="fr-FR" sz="1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29" name="Group 28">
            <a:extLst>
              <a:ext uri="{FF2B5EF4-FFF2-40B4-BE49-F238E27FC236}">
                <a16:creationId xmlns:a16="http://schemas.microsoft.com/office/drawing/2014/main" id="{242B7914-B9C5-9AD5-4D84-CEF2E9FB8D23}"/>
              </a:ext>
            </a:extLst>
          </p:cNvPr>
          <p:cNvGrpSpPr/>
          <p:nvPr/>
        </p:nvGrpSpPr>
        <p:grpSpPr>
          <a:xfrm>
            <a:off x="-709769" y="434993"/>
            <a:ext cx="13570156" cy="621905"/>
            <a:chOff x="-689079" y="2153914"/>
            <a:chExt cx="13570156" cy="621905"/>
          </a:xfrm>
        </p:grpSpPr>
        <p:sp>
          <p:nvSpPr>
            <p:cNvPr id="30" name="TextBox 29">
              <a:extLst>
                <a:ext uri="{FF2B5EF4-FFF2-40B4-BE49-F238E27FC236}">
                  <a16:creationId xmlns:a16="http://schemas.microsoft.com/office/drawing/2014/main" id="{BDAB5D06-CE3D-4E8C-A2DC-4EA8589F131A}"/>
                </a:ext>
              </a:extLst>
            </p:cNvPr>
            <p:cNvSpPr txBox="1"/>
            <p:nvPr/>
          </p:nvSpPr>
          <p:spPr>
            <a:xfrm>
              <a:off x="-689078" y="215391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prstClr val="white"/>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sp>
          <p:nvSpPr>
            <p:cNvPr id="32" name="TextBox 31">
              <a:extLst>
                <a:ext uri="{FF2B5EF4-FFF2-40B4-BE49-F238E27FC236}">
                  <a16:creationId xmlns:a16="http://schemas.microsoft.com/office/drawing/2014/main" id="{9E359598-59B3-B881-0F9D-6B595C5F415E}"/>
                </a:ext>
              </a:extLst>
            </p:cNvPr>
            <p:cNvSpPr txBox="1"/>
            <p:nvPr/>
          </p:nvSpPr>
          <p:spPr>
            <a:xfrm>
              <a:off x="-689079" y="2191044"/>
              <a:ext cx="1357015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rPr>
                <a:t>AUTO – FORMATION </a:t>
              </a:r>
              <a:endParaRPr kumimoji="0" lang="fo-FO" sz="3200" b="1" i="0" u="none" strike="noStrike" kern="1200" cap="none" spc="-300" normalizeH="0" baseline="0" noProof="0" dirty="0">
                <a:ln>
                  <a:noFill/>
                </a:ln>
                <a:solidFill>
                  <a:srgbClr val="A598B4"/>
                </a:solidFill>
                <a:effectLst>
                  <a:outerShdw blurRad="38100" dist="38100" dir="2700000" algn="tl">
                    <a:srgbClr val="000000">
                      <a:alpha val="43137"/>
                    </a:srgbClr>
                  </a:outerShdw>
                </a:effectLst>
                <a:uLnTx/>
                <a:uFillTx/>
                <a:latin typeface="Jumbled" pitchFamily="50" charset="0"/>
                <a:ea typeface="Segoe UI Black" panose="020B0A02040204020203" pitchFamily="34" charset="0"/>
                <a:cs typeface="+mn-cs"/>
              </a:endParaRPr>
            </a:p>
          </p:txBody>
        </p:sp>
      </p:grpSp>
      <p:grpSp>
        <p:nvGrpSpPr>
          <p:cNvPr id="33" name="Group 32">
            <a:extLst>
              <a:ext uri="{FF2B5EF4-FFF2-40B4-BE49-F238E27FC236}">
                <a16:creationId xmlns:a16="http://schemas.microsoft.com/office/drawing/2014/main" id="{DD5FA26F-605B-733D-1A99-F48DC2B94C4E}"/>
              </a:ext>
            </a:extLst>
          </p:cNvPr>
          <p:cNvGrpSpPr/>
          <p:nvPr/>
        </p:nvGrpSpPr>
        <p:grpSpPr>
          <a:xfrm>
            <a:off x="4647873" y="748517"/>
            <a:ext cx="2245444" cy="461665"/>
            <a:chOff x="1478909" y="3457137"/>
            <a:chExt cx="2858868" cy="560564"/>
          </a:xfrm>
        </p:grpSpPr>
        <p:pic>
          <p:nvPicPr>
            <p:cNvPr id="34" name="Picture 33" descr="A white pin with a black background&#10;&#10;AI-generated content may be incorrect.">
              <a:extLst>
                <a:ext uri="{FF2B5EF4-FFF2-40B4-BE49-F238E27FC236}">
                  <a16:creationId xmlns:a16="http://schemas.microsoft.com/office/drawing/2014/main" id="{4579D787-4092-44FF-658A-4EDFCE41E4C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78909" y="3605419"/>
              <a:ext cx="332020" cy="332019"/>
            </a:xfrm>
            <a:prstGeom prst="rect">
              <a:avLst/>
            </a:prstGeom>
          </p:spPr>
        </p:pic>
        <p:sp>
          <p:nvSpPr>
            <p:cNvPr id="38" name="TextBox 37">
              <a:extLst>
                <a:ext uri="{FF2B5EF4-FFF2-40B4-BE49-F238E27FC236}">
                  <a16:creationId xmlns:a16="http://schemas.microsoft.com/office/drawing/2014/main" id="{84F98CB1-A988-059F-ACE1-7E4F4845B4A4}"/>
                </a:ext>
              </a:extLst>
            </p:cNvPr>
            <p:cNvSpPr txBox="1"/>
            <p:nvPr/>
          </p:nvSpPr>
          <p:spPr>
            <a:xfrm>
              <a:off x="1701091" y="3457137"/>
              <a:ext cx="2636686" cy="5605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Fave Condensed Two Pro" pitchFamily="2" charset="0"/>
                  <a:ea typeface="+mn-ea"/>
                  <a:cs typeface="+mn-cs"/>
                </a:rPr>
                <a:t>parties   </a:t>
              </a:r>
              <a:r>
                <a:rPr kumimoji="0" lang="fo-FO" sz="2400" b="1" i="0" u="none" strike="noStrike" kern="1200" cap="none" spc="0" normalizeH="0" baseline="0" noProof="0" dirty="0">
                  <a:ln>
                    <a:noFill/>
                  </a:ln>
                  <a:solidFill>
                    <a:prstClr val="white"/>
                  </a:solidFill>
                  <a:effectLst/>
                  <a:uLnTx/>
                  <a:uFillTx/>
                  <a:latin typeface="Fave Condensed Two Pro" pitchFamily="2" charset="0"/>
                  <a:ea typeface="+mn-ea"/>
                  <a:cs typeface="+mn-cs"/>
                </a:rPr>
                <a:t>III</a:t>
              </a:r>
              <a:endParaRPr kumimoji="0" lang="fo-FO" sz="2400" b="0" i="0" u="none" strike="noStrike" kern="1200" cap="none" spc="0" normalizeH="0" baseline="0" noProof="0" dirty="0">
                <a:ln>
                  <a:noFill/>
                </a:ln>
                <a:solidFill>
                  <a:prstClr val="white"/>
                </a:solidFill>
                <a:effectLst/>
                <a:uLnTx/>
                <a:uFillTx/>
                <a:latin typeface="Fave Condensed Two Pro" pitchFamily="2" charset="0"/>
                <a:ea typeface="+mn-ea"/>
                <a:cs typeface="+mn-cs"/>
              </a:endParaRPr>
            </a:p>
          </p:txBody>
        </p:sp>
      </p:grpSp>
    </p:spTree>
    <p:extLst>
      <p:ext uri="{BB962C8B-B14F-4D97-AF65-F5344CB8AC3E}">
        <p14:creationId xmlns:p14="http://schemas.microsoft.com/office/powerpoint/2010/main" val="2850066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nodeType="with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3000" fill="hold"/>
                                        <p:tgtEl>
                                          <p:spTgt spid="84"/>
                                        </p:tgtEl>
                                        <p:attrNameLst>
                                          <p:attrName>ppt_x</p:attrName>
                                        </p:attrNameLst>
                                      </p:cBhvr>
                                      <p:tavLst>
                                        <p:tav tm="0">
                                          <p:val>
                                            <p:strVal val="#ppt_x"/>
                                          </p:val>
                                        </p:tav>
                                        <p:tav tm="100000">
                                          <p:val>
                                            <p:strVal val="#ppt_x"/>
                                          </p:val>
                                        </p:tav>
                                      </p:tavLst>
                                    </p:anim>
                                    <p:anim calcmode="lin" valueType="num">
                                      <p:cBhvr additive="base">
                                        <p:cTn id="8" dur="30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3000" fill="hold"/>
                                        <p:tgtEl>
                                          <p:spTgt spid="92"/>
                                        </p:tgtEl>
                                        <p:attrNameLst>
                                          <p:attrName>ppt_x</p:attrName>
                                        </p:attrNameLst>
                                      </p:cBhvr>
                                      <p:tavLst>
                                        <p:tav tm="0">
                                          <p:val>
                                            <p:strVal val="#ppt_x"/>
                                          </p:val>
                                        </p:tav>
                                        <p:tav tm="100000">
                                          <p:val>
                                            <p:strVal val="#ppt_x"/>
                                          </p:val>
                                        </p:tav>
                                      </p:tavLst>
                                    </p:anim>
                                    <p:anim calcmode="lin" valueType="num">
                                      <p:cBhvr additive="base">
                                        <p:cTn id="12" dur="3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nodeType="withEffect">
                                  <p:stCondLst>
                                    <p:cond delay="1100"/>
                                  </p:stCondLst>
                                  <p:childTnLst>
                                    <p:set>
                                      <p:cBhvr>
                                        <p:cTn id="14" dur="1" fill="hold">
                                          <p:stCondLst>
                                            <p:cond delay="0"/>
                                          </p:stCondLst>
                                        </p:cTn>
                                        <p:tgtEl>
                                          <p:spTgt spid="96"/>
                                        </p:tgtEl>
                                        <p:attrNameLst>
                                          <p:attrName>style.visibility</p:attrName>
                                        </p:attrNameLst>
                                      </p:cBhvr>
                                      <p:to>
                                        <p:strVal val="visible"/>
                                      </p:to>
                                    </p:set>
                                    <p:anim calcmode="lin" valueType="num">
                                      <p:cBhvr additive="base">
                                        <p:cTn id="15" dur="3000" fill="hold"/>
                                        <p:tgtEl>
                                          <p:spTgt spid="96"/>
                                        </p:tgtEl>
                                        <p:attrNameLst>
                                          <p:attrName>ppt_x</p:attrName>
                                        </p:attrNameLst>
                                      </p:cBhvr>
                                      <p:tavLst>
                                        <p:tav tm="0">
                                          <p:val>
                                            <p:strVal val="#ppt_x"/>
                                          </p:val>
                                        </p:tav>
                                        <p:tav tm="100000">
                                          <p:val>
                                            <p:strVal val="#ppt_x"/>
                                          </p:val>
                                        </p:tav>
                                      </p:tavLst>
                                    </p:anim>
                                    <p:anim calcmode="lin" valueType="num">
                                      <p:cBhvr additive="base">
                                        <p:cTn id="16" dur="3000" fill="hold"/>
                                        <p:tgtEl>
                                          <p:spTgt spid="96"/>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nodeType="withEffect">
                                  <p:stCondLst>
                                    <p:cond delay="670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3000" fill="hold"/>
                                        <p:tgtEl>
                                          <p:spTgt spid="98"/>
                                        </p:tgtEl>
                                        <p:attrNameLst>
                                          <p:attrName>ppt_x</p:attrName>
                                        </p:attrNameLst>
                                      </p:cBhvr>
                                      <p:tavLst>
                                        <p:tav tm="0">
                                          <p:val>
                                            <p:strVal val="#ppt_x"/>
                                          </p:val>
                                        </p:tav>
                                        <p:tav tm="100000">
                                          <p:val>
                                            <p:strVal val="#ppt_x"/>
                                          </p:val>
                                        </p:tav>
                                      </p:tavLst>
                                    </p:anim>
                                    <p:anim calcmode="lin" valueType="num">
                                      <p:cBhvr additive="base">
                                        <p:cTn id="20" dur="3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nodeType="withEffect">
                                  <p:stCondLst>
                                    <p:cond delay="580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0" fill="hold"/>
                                        <p:tgtEl>
                                          <p:spTgt spid="101"/>
                                        </p:tgtEl>
                                        <p:attrNameLst>
                                          <p:attrName>ppt_x</p:attrName>
                                        </p:attrNameLst>
                                      </p:cBhvr>
                                      <p:tavLst>
                                        <p:tav tm="0">
                                          <p:val>
                                            <p:strVal val="#ppt_x"/>
                                          </p:val>
                                        </p:tav>
                                        <p:tav tm="100000">
                                          <p:val>
                                            <p:strVal val="#ppt_x"/>
                                          </p:val>
                                        </p:tav>
                                      </p:tavLst>
                                    </p:anim>
                                    <p:anim calcmode="lin" valueType="num">
                                      <p:cBhvr additive="base">
                                        <p:cTn id="24" dur="3000" fill="hold"/>
                                        <p:tgtEl>
                                          <p:spTgt spid="101"/>
                                        </p:tgtEl>
                                        <p:attrNameLst>
                                          <p:attrName>ppt_y</p:attrName>
                                        </p:attrNameLst>
                                      </p:cBhvr>
                                      <p:tavLst>
                                        <p:tav tm="0">
                                          <p:val>
                                            <p:strVal val="0-#ppt_h/2"/>
                                          </p:val>
                                        </p:tav>
                                        <p:tav tm="100000">
                                          <p:val>
                                            <p:strVal val="#ppt_y"/>
                                          </p:val>
                                        </p:tav>
                                      </p:tavLst>
                                    </p:anim>
                                  </p:childTnLst>
                                </p:cTn>
                              </p:par>
                            </p:childTnLst>
                          </p:cTn>
                        </p:par>
                        <p:par>
                          <p:cTn id="25" fill="hold">
                            <p:stCondLst>
                              <p:cond delay="9700"/>
                            </p:stCondLst>
                            <p:childTnLst>
                              <p:par>
                                <p:cTn id="26" presetID="53" presetClass="entr" presetSubtype="16" fill="hold" grpId="0" nodeType="afterEffect">
                                  <p:stCondLst>
                                    <p:cond delay="25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5219314"/>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4675548"/>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5118934"/>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328753"/>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1109173"/>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515738"/>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998113"/>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54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54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2" name="TextBox 11">
            <a:extLst>
              <a:ext uri="{FF2B5EF4-FFF2-40B4-BE49-F238E27FC236}">
                <a16:creationId xmlns:a16="http://schemas.microsoft.com/office/drawing/2014/main" id="{D19308AC-9009-5A3A-F585-D282DE114DC5}"/>
              </a:ext>
            </a:extLst>
          </p:cNvPr>
          <p:cNvSpPr txBox="1"/>
          <p:nvPr/>
        </p:nvSpPr>
        <p:spPr>
          <a:xfrm>
            <a:off x="-9734159"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682803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B5FCE8A5-DBF2-CEA2-53BE-3412150C0B08}"/>
              </a:ext>
            </a:extLst>
          </p:cNvPr>
          <p:cNvGrpSpPr/>
          <p:nvPr/>
        </p:nvGrpSpPr>
        <p:grpSpPr>
          <a:xfrm rot="2650146">
            <a:off x="10721481" y="2289329"/>
            <a:ext cx="936096" cy="810328"/>
            <a:chOff x="2656118" y="1073951"/>
            <a:chExt cx="1594913" cy="1443849"/>
          </a:xfrm>
        </p:grpSpPr>
        <p:grpSp>
          <p:nvGrpSpPr>
            <p:cNvPr id="11" name="Google Shape;2019;p109">
              <a:extLst>
                <a:ext uri="{FF2B5EF4-FFF2-40B4-BE49-F238E27FC236}">
                  <a16:creationId xmlns:a16="http://schemas.microsoft.com/office/drawing/2014/main" id="{90F10FF2-46F2-D4C4-37C3-6028088D7010}"/>
                </a:ext>
              </a:extLst>
            </p:cNvPr>
            <p:cNvGrpSpPr/>
            <p:nvPr/>
          </p:nvGrpSpPr>
          <p:grpSpPr>
            <a:xfrm rot="1799889">
              <a:off x="2656118" y="1073951"/>
              <a:ext cx="1594913" cy="1443849"/>
              <a:chOff x="2311838" y="2084050"/>
              <a:chExt cx="965039" cy="873635"/>
            </a:xfrm>
          </p:grpSpPr>
          <p:sp>
            <p:nvSpPr>
              <p:cNvPr id="23" name="Google Shape;2020;p109">
                <a:extLst>
                  <a:ext uri="{FF2B5EF4-FFF2-40B4-BE49-F238E27FC236}">
                    <a16:creationId xmlns:a16="http://schemas.microsoft.com/office/drawing/2014/main" id="{CC22EF1F-9EDA-6CA9-4610-15D7D2C90C19}"/>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 name="Google Shape;2021;p109">
                <a:extLst>
                  <a:ext uri="{FF2B5EF4-FFF2-40B4-BE49-F238E27FC236}">
                    <a16:creationId xmlns:a16="http://schemas.microsoft.com/office/drawing/2014/main" id="{5FDD3FAE-0AF9-D576-77E1-5B0AFCD92438}"/>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Google Shape;2022;p109">
                <a:extLst>
                  <a:ext uri="{FF2B5EF4-FFF2-40B4-BE49-F238E27FC236}">
                    <a16:creationId xmlns:a16="http://schemas.microsoft.com/office/drawing/2014/main" id="{D4FC201E-A703-F1C6-3EBA-3350C2C9391B}"/>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4" name="Google Shape;1179;p89">
              <a:extLst>
                <a:ext uri="{FF2B5EF4-FFF2-40B4-BE49-F238E27FC236}">
                  <a16:creationId xmlns:a16="http://schemas.microsoft.com/office/drawing/2014/main" id="{EAE26055-6A5D-395E-10C1-631B4E01AE6D}"/>
                </a:ext>
              </a:extLst>
            </p:cNvPr>
            <p:cNvGrpSpPr/>
            <p:nvPr/>
          </p:nvGrpSpPr>
          <p:grpSpPr>
            <a:xfrm>
              <a:off x="3222527" y="1564204"/>
              <a:ext cx="521240" cy="543974"/>
              <a:chOff x="6254925" y="1717000"/>
              <a:chExt cx="269700" cy="269125"/>
            </a:xfrm>
          </p:grpSpPr>
          <p:sp>
            <p:nvSpPr>
              <p:cNvPr id="15" name="Google Shape;1180;p89">
                <a:extLst>
                  <a:ext uri="{FF2B5EF4-FFF2-40B4-BE49-F238E27FC236}">
                    <a16:creationId xmlns:a16="http://schemas.microsoft.com/office/drawing/2014/main" id="{61BBE3EA-3F19-E089-A8EA-62BA71AA5ACD}"/>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6" name="Google Shape;1181;p89">
                <a:extLst>
                  <a:ext uri="{FF2B5EF4-FFF2-40B4-BE49-F238E27FC236}">
                    <a16:creationId xmlns:a16="http://schemas.microsoft.com/office/drawing/2014/main" id="{6629FDEA-9B35-1DAA-04C9-0C92BFD2532D}"/>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Google Shape;1182;p89">
                <a:extLst>
                  <a:ext uri="{FF2B5EF4-FFF2-40B4-BE49-F238E27FC236}">
                    <a16:creationId xmlns:a16="http://schemas.microsoft.com/office/drawing/2014/main" id="{7AD62F1C-502E-1EB7-70F8-B1893FA808D1}"/>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 name="Google Shape;1183;p89">
                <a:extLst>
                  <a:ext uri="{FF2B5EF4-FFF2-40B4-BE49-F238E27FC236}">
                    <a16:creationId xmlns:a16="http://schemas.microsoft.com/office/drawing/2014/main" id="{C37878BF-5FCF-902A-CD60-2E66BC1E26D6}"/>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Google Shape;1184;p89">
                <a:extLst>
                  <a:ext uri="{FF2B5EF4-FFF2-40B4-BE49-F238E27FC236}">
                    <a16:creationId xmlns:a16="http://schemas.microsoft.com/office/drawing/2014/main" id="{37081313-A5CD-61D8-8633-9AD1B065FDE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Google Shape;1185;p89">
                <a:extLst>
                  <a:ext uri="{FF2B5EF4-FFF2-40B4-BE49-F238E27FC236}">
                    <a16:creationId xmlns:a16="http://schemas.microsoft.com/office/drawing/2014/main" id="{C605C483-E4D0-7EE8-B923-6175EB2B523E}"/>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Google Shape;1186;p89">
                <a:extLst>
                  <a:ext uri="{FF2B5EF4-FFF2-40B4-BE49-F238E27FC236}">
                    <a16:creationId xmlns:a16="http://schemas.microsoft.com/office/drawing/2014/main" id="{C45C9CCF-464E-241F-2D18-2AE9FBCAE672}"/>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Google Shape;1187;p89">
                <a:extLst>
                  <a:ext uri="{FF2B5EF4-FFF2-40B4-BE49-F238E27FC236}">
                    <a16:creationId xmlns:a16="http://schemas.microsoft.com/office/drawing/2014/main" id="{F0980050-A63E-CB4B-CE23-72DA147D49ED}"/>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27" name="Group 26">
            <a:extLst>
              <a:ext uri="{FF2B5EF4-FFF2-40B4-BE49-F238E27FC236}">
                <a16:creationId xmlns:a16="http://schemas.microsoft.com/office/drawing/2014/main" id="{4BD1E32E-E6AD-5B35-23BB-C567561FF01D}"/>
              </a:ext>
            </a:extLst>
          </p:cNvPr>
          <p:cNvGrpSpPr/>
          <p:nvPr/>
        </p:nvGrpSpPr>
        <p:grpSpPr>
          <a:xfrm>
            <a:off x="9755847" y="1121896"/>
            <a:ext cx="965039" cy="873635"/>
            <a:chOff x="7165075" y="942896"/>
            <a:chExt cx="965039" cy="873635"/>
          </a:xfrm>
        </p:grpSpPr>
        <p:grpSp>
          <p:nvGrpSpPr>
            <p:cNvPr id="28" name="Google Shape;1149;p89">
              <a:extLst>
                <a:ext uri="{FF2B5EF4-FFF2-40B4-BE49-F238E27FC236}">
                  <a16:creationId xmlns:a16="http://schemas.microsoft.com/office/drawing/2014/main" id="{E63EBD34-E3C7-4368-97D9-827D36F8C5C5}"/>
                </a:ext>
              </a:extLst>
            </p:cNvPr>
            <p:cNvGrpSpPr/>
            <p:nvPr/>
          </p:nvGrpSpPr>
          <p:grpSpPr>
            <a:xfrm>
              <a:off x="7165075" y="942896"/>
              <a:ext cx="965039" cy="873635"/>
              <a:chOff x="2311838" y="2084050"/>
              <a:chExt cx="965039" cy="873635"/>
            </a:xfrm>
          </p:grpSpPr>
          <p:sp>
            <p:nvSpPr>
              <p:cNvPr id="39" name="Google Shape;1150;p89">
                <a:extLst>
                  <a:ext uri="{FF2B5EF4-FFF2-40B4-BE49-F238E27FC236}">
                    <a16:creationId xmlns:a16="http://schemas.microsoft.com/office/drawing/2014/main" id="{0FEAC168-6214-4AFD-EB45-58DF7C48F0F7}"/>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Google Shape;1151;p89">
                <a:extLst>
                  <a:ext uri="{FF2B5EF4-FFF2-40B4-BE49-F238E27FC236}">
                    <a16:creationId xmlns:a16="http://schemas.microsoft.com/office/drawing/2014/main" id="{7979B6E2-DBE5-E4AB-ACC5-B7D67ED23435}"/>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52;p89">
                <a:extLst>
                  <a:ext uri="{FF2B5EF4-FFF2-40B4-BE49-F238E27FC236}">
                    <a16:creationId xmlns:a16="http://schemas.microsoft.com/office/drawing/2014/main" id="{B592EDA1-4211-160A-65BA-C47B91F941EA}"/>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0" name="Google Shape;6174;p124">
              <a:extLst>
                <a:ext uri="{FF2B5EF4-FFF2-40B4-BE49-F238E27FC236}">
                  <a16:creationId xmlns:a16="http://schemas.microsoft.com/office/drawing/2014/main" id="{80BFA2DE-607B-9F58-8C1C-F1D28F28B7D8}"/>
                </a:ext>
              </a:extLst>
            </p:cNvPr>
            <p:cNvGrpSpPr/>
            <p:nvPr/>
          </p:nvGrpSpPr>
          <p:grpSpPr>
            <a:xfrm>
              <a:off x="7559957" y="1276539"/>
              <a:ext cx="230662" cy="230710"/>
              <a:chOff x="5049725" y="2027900"/>
              <a:chExt cx="481750" cy="481850"/>
            </a:xfrm>
            <a:solidFill>
              <a:schemeClr val="bg1"/>
            </a:solidFill>
          </p:grpSpPr>
          <p:sp>
            <p:nvSpPr>
              <p:cNvPr id="31" name="Google Shape;6175;p124">
                <a:extLst>
                  <a:ext uri="{FF2B5EF4-FFF2-40B4-BE49-F238E27FC236}">
                    <a16:creationId xmlns:a16="http://schemas.microsoft.com/office/drawing/2014/main" id="{1D611D42-B5FF-F667-1AE4-A8A8FA28FF3D}"/>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2" name="Google Shape;6176;p124">
                <a:extLst>
                  <a:ext uri="{FF2B5EF4-FFF2-40B4-BE49-F238E27FC236}">
                    <a16:creationId xmlns:a16="http://schemas.microsoft.com/office/drawing/2014/main" id="{AE07A5AA-3D36-A9D7-9337-E1B68671E20E}"/>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3" name="Google Shape;6177;p124">
                <a:extLst>
                  <a:ext uri="{FF2B5EF4-FFF2-40B4-BE49-F238E27FC236}">
                    <a16:creationId xmlns:a16="http://schemas.microsoft.com/office/drawing/2014/main" id="{9D1AAD76-A8FA-DC10-97ED-8962F5C37E0C}"/>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4" name="Google Shape;6178;p124">
                <a:extLst>
                  <a:ext uri="{FF2B5EF4-FFF2-40B4-BE49-F238E27FC236}">
                    <a16:creationId xmlns:a16="http://schemas.microsoft.com/office/drawing/2014/main" id="{744BF5FE-F239-2EC5-D499-16DF874E478E}"/>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5" name="Google Shape;6179;p124">
                <a:extLst>
                  <a:ext uri="{FF2B5EF4-FFF2-40B4-BE49-F238E27FC236}">
                    <a16:creationId xmlns:a16="http://schemas.microsoft.com/office/drawing/2014/main" id="{8697748F-76A7-C6C6-2866-9B76DE112BDC}"/>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6" name="Google Shape;6180;p124">
                <a:extLst>
                  <a:ext uri="{FF2B5EF4-FFF2-40B4-BE49-F238E27FC236}">
                    <a16:creationId xmlns:a16="http://schemas.microsoft.com/office/drawing/2014/main" id="{2287F15B-D057-9A09-1067-CA3EAB68867E}"/>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7" name="Google Shape;6181;p124">
                <a:extLst>
                  <a:ext uri="{FF2B5EF4-FFF2-40B4-BE49-F238E27FC236}">
                    <a16:creationId xmlns:a16="http://schemas.microsoft.com/office/drawing/2014/main" id="{1856C240-B7AA-8753-DE84-DAF50A9E15FD}"/>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8" name="Google Shape;6182;p124">
                <a:extLst>
                  <a:ext uri="{FF2B5EF4-FFF2-40B4-BE49-F238E27FC236}">
                    <a16:creationId xmlns:a16="http://schemas.microsoft.com/office/drawing/2014/main" id="{6EB96E2C-B216-A754-8FB6-2BB22B6ADCB4}"/>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20067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80">
                                          <p:stCondLst>
                                            <p:cond delay="0"/>
                                          </p:stCondLst>
                                        </p:cTn>
                                        <p:tgtEl>
                                          <p:spTgt spid="27"/>
                                        </p:tgtEl>
                                      </p:cBhvr>
                                    </p:animEffect>
                                    <p:anim calcmode="lin" valueType="num">
                                      <p:cBhvr>
                                        <p:cTn id="8"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3" dur="26">
                                          <p:stCondLst>
                                            <p:cond delay="650"/>
                                          </p:stCondLst>
                                        </p:cTn>
                                        <p:tgtEl>
                                          <p:spTgt spid="27"/>
                                        </p:tgtEl>
                                      </p:cBhvr>
                                      <p:to x="100000" y="60000"/>
                                    </p:animScale>
                                    <p:animScale>
                                      <p:cBhvr>
                                        <p:cTn id="14" dur="166" decel="50000">
                                          <p:stCondLst>
                                            <p:cond delay="676"/>
                                          </p:stCondLst>
                                        </p:cTn>
                                        <p:tgtEl>
                                          <p:spTgt spid="27"/>
                                        </p:tgtEl>
                                      </p:cBhvr>
                                      <p:to x="100000" y="100000"/>
                                    </p:animScale>
                                    <p:animScale>
                                      <p:cBhvr>
                                        <p:cTn id="15" dur="26">
                                          <p:stCondLst>
                                            <p:cond delay="1312"/>
                                          </p:stCondLst>
                                        </p:cTn>
                                        <p:tgtEl>
                                          <p:spTgt spid="27"/>
                                        </p:tgtEl>
                                      </p:cBhvr>
                                      <p:to x="100000" y="80000"/>
                                    </p:animScale>
                                    <p:animScale>
                                      <p:cBhvr>
                                        <p:cTn id="16" dur="166" decel="50000">
                                          <p:stCondLst>
                                            <p:cond delay="1338"/>
                                          </p:stCondLst>
                                        </p:cTn>
                                        <p:tgtEl>
                                          <p:spTgt spid="27"/>
                                        </p:tgtEl>
                                      </p:cBhvr>
                                      <p:to x="100000" y="100000"/>
                                    </p:animScale>
                                    <p:animScale>
                                      <p:cBhvr>
                                        <p:cTn id="17" dur="26">
                                          <p:stCondLst>
                                            <p:cond delay="1642"/>
                                          </p:stCondLst>
                                        </p:cTn>
                                        <p:tgtEl>
                                          <p:spTgt spid="27"/>
                                        </p:tgtEl>
                                      </p:cBhvr>
                                      <p:to x="100000" y="90000"/>
                                    </p:animScale>
                                    <p:animScale>
                                      <p:cBhvr>
                                        <p:cTn id="18" dur="166" decel="50000">
                                          <p:stCondLst>
                                            <p:cond delay="1668"/>
                                          </p:stCondLst>
                                        </p:cTn>
                                        <p:tgtEl>
                                          <p:spTgt spid="27"/>
                                        </p:tgtEl>
                                      </p:cBhvr>
                                      <p:to x="100000" y="100000"/>
                                    </p:animScale>
                                    <p:animScale>
                                      <p:cBhvr>
                                        <p:cTn id="19" dur="26">
                                          <p:stCondLst>
                                            <p:cond delay="1808"/>
                                          </p:stCondLst>
                                        </p:cTn>
                                        <p:tgtEl>
                                          <p:spTgt spid="27"/>
                                        </p:tgtEl>
                                      </p:cBhvr>
                                      <p:to x="100000" y="95000"/>
                                    </p:animScale>
                                    <p:animScale>
                                      <p:cBhvr>
                                        <p:cTn id="20" dur="166" decel="50000">
                                          <p:stCondLst>
                                            <p:cond delay="1834"/>
                                          </p:stCondLst>
                                        </p:cTn>
                                        <p:tgtEl>
                                          <p:spTgt spid="2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214">
                                          <p:stCondLst>
                                            <p:cond delay="0"/>
                                          </p:stCondLst>
                                        </p:cTn>
                                        <p:tgtEl>
                                          <p:spTgt spid="10"/>
                                        </p:tgtEl>
                                      </p:cBhvr>
                                    </p:animEffect>
                                    <p:anim calcmode="lin" valueType="num">
                                      <p:cBhvr>
                                        <p:cTn id="24" dur="67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5" dur="245"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6" dur="245" tmFilter="0, 0; 0.125,0.2665; 0.25,0.4; 0.375,0.465; 0.5,0.5;  0.625,0.535; 0.75,0.6; 0.875,0.7335; 1,1">
                                          <p:stCondLst>
                                            <p:cond delay="245"/>
                                          </p:stCondLst>
                                        </p:cTn>
                                        <p:tgtEl>
                                          <p:spTgt spid="10"/>
                                        </p:tgtEl>
                                        <p:attrNameLst>
                                          <p:attrName>ppt_y</p:attrName>
                                        </p:attrNameLst>
                                      </p:cBhvr>
                                      <p:tavLst>
                                        <p:tav tm="0" fmla="#ppt_y-sin(pi*$)/9">
                                          <p:val>
                                            <p:fltVal val="0"/>
                                          </p:val>
                                        </p:tav>
                                        <p:tav tm="100000">
                                          <p:val>
                                            <p:fltVal val="1"/>
                                          </p:val>
                                        </p:tav>
                                      </p:tavLst>
                                    </p:anim>
                                    <p:anim calcmode="lin" valueType="num">
                                      <p:cBhvr>
                                        <p:cTn id="27" dur="2" tmFilter="0, 0; 0.125,0.2665; 0.25,0.4; 0.375,0.465; 0.5,0.5;  0.625,0.535; 0.75,0.6; 0.875,0.7335; 1,1">
                                          <p:stCondLst>
                                            <p:cond delay="488"/>
                                          </p:stCondLst>
                                        </p:cTn>
                                        <p:tgtEl>
                                          <p:spTgt spid="10"/>
                                        </p:tgtEl>
                                        <p:attrNameLst>
                                          <p:attrName>ppt_y</p:attrName>
                                        </p:attrNameLst>
                                      </p:cBhvr>
                                      <p:tavLst>
                                        <p:tav tm="0" fmla="#ppt_y-sin(pi*$)/27">
                                          <p:val>
                                            <p:fltVal val="0"/>
                                          </p:val>
                                        </p:tav>
                                        <p:tav tm="100000">
                                          <p:val>
                                            <p:fltVal val="1"/>
                                          </p:val>
                                        </p:tav>
                                      </p:tavLst>
                                    </p:anim>
                                    <p:anim calcmode="lin" valueType="num">
                                      <p:cBhvr>
                                        <p:cTn id="28" dur="1" tmFilter="0, 0; 0.125,0.2665; 0.25,0.4; 0.375,0.465; 0.5,0.5;  0.625,0.535; 0.75,0.6; 0.875,0.7335; 1,1">
                                          <p:stCondLst>
                                            <p:cond delay="749"/>
                                          </p:stCondLst>
                                        </p:cTn>
                                        <p:tgtEl>
                                          <p:spTgt spid="10"/>
                                        </p:tgtEl>
                                        <p:attrNameLst>
                                          <p:attrName>ppt_y</p:attrName>
                                        </p:attrNameLst>
                                      </p:cBhvr>
                                      <p:tavLst>
                                        <p:tav tm="0" fmla="#ppt_y-sin(pi*$)/81">
                                          <p:val>
                                            <p:fltVal val="0"/>
                                          </p:val>
                                        </p:tav>
                                        <p:tav tm="100000">
                                          <p:val>
                                            <p:fltVal val="1"/>
                                          </p:val>
                                        </p:tav>
                                      </p:tavLst>
                                    </p:anim>
                                    <p:animScale>
                                      <p:cBhvr>
                                        <p:cTn id="29" dur="1">
                                          <p:stCondLst>
                                            <p:cond delay="240"/>
                                          </p:stCondLst>
                                        </p:cTn>
                                        <p:tgtEl>
                                          <p:spTgt spid="10"/>
                                        </p:tgtEl>
                                      </p:cBhvr>
                                      <p:to x="100000" y="60000"/>
                                    </p:animScale>
                                    <p:animScale>
                                      <p:cBhvr>
                                        <p:cTn id="30" dur="1" decel="50000">
                                          <p:stCondLst>
                                            <p:cond delay="249"/>
                                          </p:stCondLst>
                                        </p:cTn>
                                        <p:tgtEl>
                                          <p:spTgt spid="10"/>
                                        </p:tgtEl>
                                      </p:cBhvr>
                                      <p:to x="100000" y="100000"/>
                                    </p:animScale>
                                    <p:animScale>
                                      <p:cBhvr>
                                        <p:cTn id="31" dur="1">
                                          <p:stCondLst>
                                            <p:cond delay="484"/>
                                          </p:stCondLst>
                                        </p:cTn>
                                        <p:tgtEl>
                                          <p:spTgt spid="10"/>
                                        </p:tgtEl>
                                      </p:cBhvr>
                                      <p:to x="100000" y="80000"/>
                                    </p:animScale>
                                    <p:animScale>
                                      <p:cBhvr>
                                        <p:cTn id="32" dur="1" decel="50000">
                                          <p:stCondLst>
                                            <p:cond delay="493"/>
                                          </p:stCondLst>
                                        </p:cTn>
                                        <p:tgtEl>
                                          <p:spTgt spid="10"/>
                                        </p:tgtEl>
                                      </p:cBhvr>
                                      <p:to x="100000" y="100000"/>
                                    </p:animScale>
                                    <p:animScale>
                                      <p:cBhvr>
                                        <p:cTn id="33" dur="1">
                                          <p:stCondLst>
                                            <p:cond delay="749"/>
                                          </p:stCondLst>
                                        </p:cTn>
                                        <p:tgtEl>
                                          <p:spTgt spid="10"/>
                                        </p:tgtEl>
                                      </p:cBhvr>
                                      <p:to x="100000" y="90000"/>
                                    </p:animScale>
                                    <p:animScale>
                                      <p:cBhvr>
                                        <p:cTn id="34" dur="1" decel="50000">
                                          <p:stCondLst>
                                            <p:cond delay="749"/>
                                          </p:stCondLst>
                                        </p:cTn>
                                        <p:tgtEl>
                                          <p:spTgt spid="10"/>
                                        </p:tgtEl>
                                      </p:cBhvr>
                                      <p:to x="100000" y="100000"/>
                                    </p:animScale>
                                    <p:animScale>
                                      <p:cBhvr>
                                        <p:cTn id="35" dur="1">
                                          <p:stCondLst>
                                            <p:cond delay="749"/>
                                          </p:stCondLst>
                                        </p:cTn>
                                        <p:tgtEl>
                                          <p:spTgt spid="10"/>
                                        </p:tgtEl>
                                      </p:cBhvr>
                                      <p:to x="100000" y="95000"/>
                                    </p:animScale>
                                    <p:animScale>
                                      <p:cBhvr>
                                        <p:cTn id="36" dur="1" decel="50000">
                                          <p:stCondLst>
                                            <p:cond delay="749"/>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7312809"/>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6769043"/>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7212429"/>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2526407"/>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3306827"/>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2713392"/>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730749"/>
            <a:ext cx="6210300" cy="584775"/>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32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11" name="TextBox 10">
            <a:extLst>
              <a:ext uri="{FF2B5EF4-FFF2-40B4-BE49-F238E27FC236}">
                <a16:creationId xmlns:a16="http://schemas.microsoft.com/office/drawing/2014/main" id="{E360EDEA-9C4B-D43D-4AFD-EA93AE68D09C}"/>
              </a:ext>
            </a:extLst>
          </p:cNvPr>
          <p:cNvSpPr txBox="1"/>
          <p:nvPr/>
        </p:nvSpPr>
        <p:spPr>
          <a:xfrm>
            <a:off x="2254651"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 ET SOFT SKILLS</a:t>
            </a:r>
            <a:endParaRPr lang="fo-FO" dirty="0">
              <a:latin typeface="Jumbled" pitchFamily="50" charset="0"/>
            </a:endParaRPr>
          </a:p>
        </p:txBody>
      </p:sp>
      <p:sp>
        <p:nvSpPr>
          <p:cNvPr id="12" name="TextBox 11">
            <a:extLst>
              <a:ext uri="{FF2B5EF4-FFF2-40B4-BE49-F238E27FC236}">
                <a16:creationId xmlns:a16="http://schemas.microsoft.com/office/drawing/2014/main" id="{EBAC6F69-108C-E4FF-A10B-EE6FFF99FBC3}"/>
              </a:ext>
            </a:extLst>
          </p:cNvPr>
          <p:cNvSpPr txBox="1"/>
          <p:nvPr/>
        </p:nvSpPr>
        <p:spPr>
          <a:xfrm>
            <a:off x="-10484643" y="3105835"/>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Maîtriser ET développer les </a:t>
            </a:r>
            <a:r>
              <a:rPr lang="fr-FR" b="1" i="0" dirty="0">
                <a:solidFill>
                  <a:srgbClr val="F8FAFF"/>
                </a:solidFill>
                <a:effectLst/>
                <a:latin typeface="Jumbled" pitchFamily="50" charset="0"/>
              </a:rPr>
              <a:t>compétences complémentaires</a:t>
            </a:r>
            <a:endParaRPr lang="fo-FO" dirty="0">
              <a:latin typeface="Jumbled" pitchFamily="50" charset="0"/>
            </a:endParaRPr>
          </a:p>
        </p:txBody>
      </p:sp>
      <p:sp>
        <p:nvSpPr>
          <p:cNvPr id="25" name="Freeform: Shape 24">
            <a:extLst>
              <a:ext uri="{FF2B5EF4-FFF2-40B4-BE49-F238E27FC236}">
                <a16:creationId xmlns:a16="http://schemas.microsoft.com/office/drawing/2014/main" id="{3217F4C9-A140-B5DF-00BC-8C77F5393DC7}"/>
              </a:ext>
            </a:extLst>
          </p:cNvPr>
          <p:cNvSpPr/>
          <p:nvPr/>
        </p:nvSpPr>
        <p:spPr>
          <a:xfrm>
            <a:off x="-1430098"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821438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5A96018-B5DE-CECA-3886-C406083E7934}"/>
              </a:ext>
            </a:extLst>
          </p:cNvPr>
          <p:cNvGrpSpPr/>
          <p:nvPr/>
        </p:nvGrpSpPr>
        <p:grpSpPr>
          <a:xfrm rot="2650146">
            <a:off x="10721481" y="2289329"/>
            <a:ext cx="936096" cy="810328"/>
            <a:chOff x="2656118" y="1073951"/>
            <a:chExt cx="1594913" cy="1443849"/>
          </a:xfrm>
        </p:grpSpPr>
        <p:grpSp>
          <p:nvGrpSpPr>
            <p:cNvPr id="14" name="Google Shape;2019;p109">
              <a:extLst>
                <a:ext uri="{FF2B5EF4-FFF2-40B4-BE49-F238E27FC236}">
                  <a16:creationId xmlns:a16="http://schemas.microsoft.com/office/drawing/2014/main" id="{509D1DFF-4E4F-03D9-5DE3-2FCC7D51104C}"/>
                </a:ext>
              </a:extLst>
            </p:cNvPr>
            <p:cNvGrpSpPr/>
            <p:nvPr/>
          </p:nvGrpSpPr>
          <p:grpSpPr>
            <a:xfrm rot="1799889">
              <a:off x="2656118" y="1073951"/>
              <a:ext cx="1594913" cy="1443849"/>
              <a:chOff x="2311838" y="2084050"/>
              <a:chExt cx="965039" cy="873635"/>
            </a:xfrm>
          </p:grpSpPr>
          <p:sp>
            <p:nvSpPr>
              <p:cNvPr id="24" name="Google Shape;2020;p109">
                <a:extLst>
                  <a:ext uri="{FF2B5EF4-FFF2-40B4-BE49-F238E27FC236}">
                    <a16:creationId xmlns:a16="http://schemas.microsoft.com/office/drawing/2014/main" id="{0B9FDD18-C094-5F61-C724-D8F38123F4B7}"/>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Google Shape;2021;p109">
                <a:extLst>
                  <a:ext uri="{FF2B5EF4-FFF2-40B4-BE49-F238E27FC236}">
                    <a16:creationId xmlns:a16="http://schemas.microsoft.com/office/drawing/2014/main" id="{796339F8-3990-8CA3-4465-BD4E3DC4DFDB}"/>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Google Shape;2022;p109">
                <a:extLst>
                  <a:ext uri="{FF2B5EF4-FFF2-40B4-BE49-F238E27FC236}">
                    <a16:creationId xmlns:a16="http://schemas.microsoft.com/office/drawing/2014/main" id="{9A407B49-A74A-25D7-E030-9F471E4D62B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5" name="Google Shape;1179;p89">
              <a:extLst>
                <a:ext uri="{FF2B5EF4-FFF2-40B4-BE49-F238E27FC236}">
                  <a16:creationId xmlns:a16="http://schemas.microsoft.com/office/drawing/2014/main" id="{0F56809D-4FD6-6821-181D-3361B3AA2D0B}"/>
                </a:ext>
              </a:extLst>
            </p:cNvPr>
            <p:cNvGrpSpPr/>
            <p:nvPr/>
          </p:nvGrpSpPr>
          <p:grpSpPr>
            <a:xfrm>
              <a:off x="3222527" y="1564204"/>
              <a:ext cx="521240" cy="543974"/>
              <a:chOff x="6254925" y="1717000"/>
              <a:chExt cx="269700" cy="269125"/>
            </a:xfrm>
          </p:grpSpPr>
          <p:sp>
            <p:nvSpPr>
              <p:cNvPr id="16" name="Google Shape;1180;p89">
                <a:extLst>
                  <a:ext uri="{FF2B5EF4-FFF2-40B4-BE49-F238E27FC236}">
                    <a16:creationId xmlns:a16="http://schemas.microsoft.com/office/drawing/2014/main" id="{FF27139E-E3B3-0924-CADA-44DC157AE48A}"/>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Google Shape;1181;p89">
                <a:extLst>
                  <a:ext uri="{FF2B5EF4-FFF2-40B4-BE49-F238E27FC236}">
                    <a16:creationId xmlns:a16="http://schemas.microsoft.com/office/drawing/2014/main" id="{26D01B14-3B22-619D-FC1A-2AC4D0B1E515}"/>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 name="Google Shape;1182;p89">
                <a:extLst>
                  <a:ext uri="{FF2B5EF4-FFF2-40B4-BE49-F238E27FC236}">
                    <a16:creationId xmlns:a16="http://schemas.microsoft.com/office/drawing/2014/main" id="{384B984C-8123-283E-DADF-E81E66079F65}"/>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Google Shape;1183;p89">
                <a:extLst>
                  <a:ext uri="{FF2B5EF4-FFF2-40B4-BE49-F238E27FC236}">
                    <a16:creationId xmlns:a16="http://schemas.microsoft.com/office/drawing/2014/main" id="{0930AF44-8DC4-6046-C8A8-62886A3A8120}"/>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Google Shape;1184;p89">
                <a:extLst>
                  <a:ext uri="{FF2B5EF4-FFF2-40B4-BE49-F238E27FC236}">
                    <a16:creationId xmlns:a16="http://schemas.microsoft.com/office/drawing/2014/main" id="{C1446A27-3BF6-F851-3AD1-6D01A34929F2}"/>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Google Shape;1185;p89">
                <a:extLst>
                  <a:ext uri="{FF2B5EF4-FFF2-40B4-BE49-F238E27FC236}">
                    <a16:creationId xmlns:a16="http://schemas.microsoft.com/office/drawing/2014/main" id="{98EBD143-45F0-E9F1-3A41-903CC4E6970A}"/>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Google Shape;1186;p89">
                <a:extLst>
                  <a:ext uri="{FF2B5EF4-FFF2-40B4-BE49-F238E27FC236}">
                    <a16:creationId xmlns:a16="http://schemas.microsoft.com/office/drawing/2014/main" id="{B9E2E893-E472-4EB1-F8F6-DFF8DB87D1F3}"/>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Google Shape;1187;p89">
                <a:extLst>
                  <a:ext uri="{FF2B5EF4-FFF2-40B4-BE49-F238E27FC236}">
                    <a16:creationId xmlns:a16="http://schemas.microsoft.com/office/drawing/2014/main" id="{F8348D61-DFF2-489D-E049-011F55A44C71}"/>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28" name="Group 27">
            <a:extLst>
              <a:ext uri="{FF2B5EF4-FFF2-40B4-BE49-F238E27FC236}">
                <a16:creationId xmlns:a16="http://schemas.microsoft.com/office/drawing/2014/main" id="{9A2CECA8-2FC1-65CD-A266-E8E1E1F2E939}"/>
              </a:ext>
            </a:extLst>
          </p:cNvPr>
          <p:cNvGrpSpPr/>
          <p:nvPr/>
        </p:nvGrpSpPr>
        <p:grpSpPr>
          <a:xfrm>
            <a:off x="9473435" y="866233"/>
            <a:ext cx="1529864" cy="1384962"/>
            <a:chOff x="7165075" y="942896"/>
            <a:chExt cx="965039" cy="873635"/>
          </a:xfrm>
        </p:grpSpPr>
        <p:grpSp>
          <p:nvGrpSpPr>
            <p:cNvPr id="30" name="Google Shape;1149;p89">
              <a:extLst>
                <a:ext uri="{FF2B5EF4-FFF2-40B4-BE49-F238E27FC236}">
                  <a16:creationId xmlns:a16="http://schemas.microsoft.com/office/drawing/2014/main" id="{FEC98B60-22C6-E840-BA76-6B296F2A38AC}"/>
                </a:ext>
              </a:extLst>
            </p:cNvPr>
            <p:cNvGrpSpPr/>
            <p:nvPr/>
          </p:nvGrpSpPr>
          <p:grpSpPr>
            <a:xfrm>
              <a:off x="7165075" y="942896"/>
              <a:ext cx="965039" cy="873635"/>
              <a:chOff x="2311838" y="2084050"/>
              <a:chExt cx="965039" cy="873635"/>
            </a:xfrm>
          </p:grpSpPr>
          <p:sp>
            <p:nvSpPr>
              <p:cNvPr id="40" name="Google Shape;1150;p89">
                <a:extLst>
                  <a:ext uri="{FF2B5EF4-FFF2-40B4-BE49-F238E27FC236}">
                    <a16:creationId xmlns:a16="http://schemas.microsoft.com/office/drawing/2014/main" id="{534E2EAC-4047-6E8C-8985-F745C8566A7A}"/>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51;p89">
                <a:extLst>
                  <a:ext uri="{FF2B5EF4-FFF2-40B4-BE49-F238E27FC236}">
                    <a16:creationId xmlns:a16="http://schemas.microsoft.com/office/drawing/2014/main" id="{D6287DFB-2EC9-BF1B-F0FB-5431B8EBBB60}"/>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52;p89">
                <a:extLst>
                  <a:ext uri="{FF2B5EF4-FFF2-40B4-BE49-F238E27FC236}">
                    <a16:creationId xmlns:a16="http://schemas.microsoft.com/office/drawing/2014/main" id="{1EF91B2F-C6B3-4297-FA04-DFAC12BD7933}"/>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1" name="Google Shape;6174;p124">
              <a:extLst>
                <a:ext uri="{FF2B5EF4-FFF2-40B4-BE49-F238E27FC236}">
                  <a16:creationId xmlns:a16="http://schemas.microsoft.com/office/drawing/2014/main" id="{93CB55B6-13F2-2B6D-E36C-60CF2B8621B2}"/>
                </a:ext>
              </a:extLst>
            </p:cNvPr>
            <p:cNvGrpSpPr/>
            <p:nvPr/>
          </p:nvGrpSpPr>
          <p:grpSpPr>
            <a:xfrm>
              <a:off x="7559957" y="1276539"/>
              <a:ext cx="230662" cy="230710"/>
              <a:chOff x="5049725" y="2027900"/>
              <a:chExt cx="481750" cy="481850"/>
            </a:xfrm>
            <a:solidFill>
              <a:schemeClr val="bg1"/>
            </a:solidFill>
          </p:grpSpPr>
          <p:sp>
            <p:nvSpPr>
              <p:cNvPr id="32" name="Google Shape;6175;p124">
                <a:extLst>
                  <a:ext uri="{FF2B5EF4-FFF2-40B4-BE49-F238E27FC236}">
                    <a16:creationId xmlns:a16="http://schemas.microsoft.com/office/drawing/2014/main" id="{5D42F248-AEEF-7BC6-B845-71BA056553B4}"/>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3" name="Google Shape;6176;p124">
                <a:extLst>
                  <a:ext uri="{FF2B5EF4-FFF2-40B4-BE49-F238E27FC236}">
                    <a16:creationId xmlns:a16="http://schemas.microsoft.com/office/drawing/2014/main" id="{CF84F36C-D72B-1C98-8C8C-229E0343DBE2}"/>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4" name="Google Shape;6177;p124">
                <a:extLst>
                  <a:ext uri="{FF2B5EF4-FFF2-40B4-BE49-F238E27FC236}">
                    <a16:creationId xmlns:a16="http://schemas.microsoft.com/office/drawing/2014/main" id="{B89BE8D1-D4F2-ABBE-39B0-D04BAC4B23BF}"/>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5" name="Google Shape;6178;p124">
                <a:extLst>
                  <a:ext uri="{FF2B5EF4-FFF2-40B4-BE49-F238E27FC236}">
                    <a16:creationId xmlns:a16="http://schemas.microsoft.com/office/drawing/2014/main" id="{A52665A9-C1A7-F47B-0CBF-B24D6CB2A647}"/>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6" name="Google Shape;6179;p124">
                <a:extLst>
                  <a:ext uri="{FF2B5EF4-FFF2-40B4-BE49-F238E27FC236}">
                    <a16:creationId xmlns:a16="http://schemas.microsoft.com/office/drawing/2014/main" id="{14AD5237-F31D-6613-BE14-30544323D61D}"/>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7" name="Google Shape;6180;p124">
                <a:extLst>
                  <a:ext uri="{FF2B5EF4-FFF2-40B4-BE49-F238E27FC236}">
                    <a16:creationId xmlns:a16="http://schemas.microsoft.com/office/drawing/2014/main" id="{25E3E61D-7878-B15D-5A6E-88081B4BD1E6}"/>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8" name="Google Shape;6181;p124">
                <a:extLst>
                  <a:ext uri="{FF2B5EF4-FFF2-40B4-BE49-F238E27FC236}">
                    <a16:creationId xmlns:a16="http://schemas.microsoft.com/office/drawing/2014/main" id="{A97DEC45-690E-2F11-F982-95928CEFCDB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9" name="Google Shape;6182;p124">
                <a:extLst>
                  <a:ext uri="{FF2B5EF4-FFF2-40B4-BE49-F238E27FC236}">
                    <a16:creationId xmlns:a16="http://schemas.microsoft.com/office/drawing/2014/main" id="{ACA8E2A1-AE16-EF7B-79CB-AE65F03091A8}"/>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810458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90A2C7-98F2-FA16-DB27-0044FFBAF39D}"/>
              </a:ext>
            </a:extLst>
          </p:cNvPr>
          <p:cNvSpPr/>
          <p:nvPr/>
        </p:nvSpPr>
        <p:spPr>
          <a:xfrm>
            <a:off x="0" y="0"/>
            <a:ext cx="12192000" cy="6887129"/>
          </a:xfrm>
          <a:prstGeom prst="rect">
            <a:avLst/>
          </a:pr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o-FO">
              <a:solidFill>
                <a:prstClr val="white"/>
              </a:solidFill>
              <a:latin typeface="Aptos" panose="02110004020202020204"/>
            </a:endParaRPr>
          </a:p>
        </p:txBody>
      </p:sp>
      <p:sp>
        <p:nvSpPr>
          <p:cNvPr id="10" name="TextBox 9">
            <a:extLst>
              <a:ext uri="{FF2B5EF4-FFF2-40B4-BE49-F238E27FC236}">
                <a16:creationId xmlns:a16="http://schemas.microsoft.com/office/drawing/2014/main" id="{04022001-DB48-8C8D-2899-09E41CFC08E9}"/>
              </a:ext>
            </a:extLst>
          </p:cNvPr>
          <p:cNvSpPr txBox="1"/>
          <p:nvPr/>
        </p:nvSpPr>
        <p:spPr>
          <a:xfrm>
            <a:off x="2240757" y="3105835"/>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Maîtriser ET développer les </a:t>
            </a:r>
            <a:r>
              <a:rPr lang="fr-FR" b="1" i="0" dirty="0">
                <a:solidFill>
                  <a:srgbClr val="F8FAFF"/>
                </a:solidFill>
                <a:effectLst/>
                <a:latin typeface="Jumbled" pitchFamily="50" charset="0"/>
              </a:rPr>
              <a:t>compétences complémentaires</a:t>
            </a:r>
            <a:endParaRPr lang="fo-FO" dirty="0">
              <a:latin typeface="Jumbled" pitchFamily="50" charset="0"/>
            </a:endParaRPr>
          </a:p>
        </p:txBody>
      </p:sp>
      <p:pic>
        <p:nvPicPr>
          <p:cNvPr id="6" name="Image 15">
            <a:extLst>
              <a:ext uri="{FF2B5EF4-FFF2-40B4-BE49-F238E27FC236}">
                <a16:creationId xmlns:a16="http://schemas.microsoft.com/office/drawing/2014/main" id="{13039D1B-6D7B-24AD-D8A6-E45C2B0939AA}"/>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161323" y="7312809"/>
            <a:ext cx="4668565" cy="2267055"/>
          </a:xfrm>
          <a:prstGeom prst="rect">
            <a:avLst/>
          </a:prstGeom>
        </p:spPr>
      </p:pic>
      <p:pic>
        <p:nvPicPr>
          <p:cNvPr id="7" name="Image 15">
            <a:extLst>
              <a:ext uri="{FF2B5EF4-FFF2-40B4-BE49-F238E27FC236}">
                <a16:creationId xmlns:a16="http://schemas.microsoft.com/office/drawing/2014/main" id="{7191FF75-BB89-A092-F02E-727C693F5C9E}"/>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3773243" y="6769043"/>
            <a:ext cx="5155908" cy="2503709"/>
          </a:xfrm>
          <a:prstGeom prst="rect">
            <a:avLst/>
          </a:prstGeom>
        </p:spPr>
      </p:pic>
      <p:pic>
        <p:nvPicPr>
          <p:cNvPr id="8" name="Image 15">
            <a:extLst>
              <a:ext uri="{FF2B5EF4-FFF2-40B4-BE49-F238E27FC236}">
                <a16:creationId xmlns:a16="http://schemas.microsoft.com/office/drawing/2014/main" id="{E3FB19E1-E2D9-114F-00CB-2C04DA08ED00}"/>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6708203" y="7212429"/>
            <a:ext cx="5825563" cy="2641023"/>
          </a:xfrm>
          <a:prstGeom prst="rect">
            <a:avLst/>
          </a:prstGeom>
        </p:spPr>
      </p:pic>
      <p:pic>
        <p:nvPicPr>
          <p:cNvPr id="3" name="Image 15">
            <a:extLst>
              <a:ext uri="{FF2B5EF4-FFF2-40B4-BE49-F238E27FC236}">
                <a16:creationId xmlns:a16="http://schemas.microsoft.com/office/drawing/2014/main" id="{FF006D05-1D17-A44A-EFA3-A0F378332C8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291830" y="-2526407"/>
            <a:ext cx="4668565" cy="2267055"/>
          </a:xfrm>
          <a:prstGeom prst="rect">
            <a:avLst/>
          </a:prstGeom>
        </p:spPr>
      </p:pic>
      <p:pic>
        <p:nvPicPr>
          <p:cNvPr id="4" name="Image 15">
            <a:extLst>
              <a:ext uri="{FF2B5EF4-FFF2-40B4-BE49-F238E27FC236}">
                <a16:creationId xmlns:a16="http://schemas.microsoft.com/office/drawing/2014/main" id="{A1A44858-C935-78E9-739C-66FB87F2102D}"/>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1798781" y="-3306827"/>
            <a:ext cx="5155908" cy="2503709"/>
          </a:xfrm>
          <a:prstGeom prst="rect">
            <a:avLst/>
          </a:prstGeom>
        </p:spPr>
      </p:pic>
      <p:pic>
        <p:nvPicPr>
          <p:cNvPr id="5" name="Image 15">
            <a:extLst>
              <a:ext uri="{FF2B5EF4-FFF2-40B4-BE49-F238E27FC236}">
                <a16:creationId xmlns:a16="http://schemas.microsoft.com/office/drawing/2014/main" id="{81DEDFED-9EF0-C442-5AA0-CF9EEA3CB323}"/>
              </a:ext>
            </a:extLst>
          </p:cNvPr>
          <p:cNvPicPr>
            <a:picLocks noChangeAspect="1"/>
          </p:cNvPicPr>
          <p:nvPr/>
        </p:nvPicPr>
        <p:blipFill>
          <a:blip r:embed="rId3">
            <a:alphaModFix amt="60000"/>
            <a:extLst>
              <a:ext uri="{BEBA8EAE-BF5A-486C-A8C5-ECC9F3942E4B}">
                <a14:imgProps xmlns:a14="http://schemas.microsoft.com/office/drawing/2010/main">
                  <a14:imgLayer r:embed="rId4">
                    <a14:imgEffect>
                      <a14:colorTemperature colorTemp="10234"/>
                    </a14:imgEffect>
                  </a14:imgLayer>
                </a14:imgProps>
              </a:ext>
            </a:extLst>
          </a:blip>
          <a:stretch>
            <a:fillRect/>
          </a:stretch>
        </p:blipFill>
        <p:spPr>
          <a:xfrm>
            <a:off x="5363966" y="-2713392"/>
            <a:ext cx="5825563" cy="2641023"/>
          </a:xfrm>
          <a:prstGeom prst="rect">
            <a:avLst/>
          </a:prstGeom>
        </p:spPr>
      </p:pic>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5">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13" name="TextBox 12">
            <a:extLst>
              <a:ext uri="{FF2B5EF4-FFF2-40B4-BE49-F238E27FC236}">
                <a16:creationId xmlns:a16="http://schemas.microsoft.com/office/drawing/2014/main" id="{1B302AB9-E0D5-9400-0FC3-DD12747F7844}"/>
              </a:ext>
            </a:extLst>
          </p:cNvPr>
          <p:cNvSpPr txBox="1"/>
          <p:nvPr/>
        </p:nvSpPr>
        <p:spPr>
          <a:xfrm>
            <a:off x="2990850" y="730749"/>
            <a:ext cx="6210300" cy="584775"/>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Les </a:t>
            </a:r>
            <a:r>
              <a:rPr kumimoji="0" lang="en-GB" sz="3200" b="1" i="0" u="none" strike="noStrike" kern="1200" cap="none" spc="0" normalizeH="0" baseline="0" noProof="0" dirty="0" err="1">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avantages</a:t>
            </a:r>
            <a:r>
              <a:rPr kumimoji="0" lang="en-GB" sz="3200" b="1" i="0" u="none" strike="noStrike" kern="1200" cap="none" spc="0" normalizeH="0" baseline="0" noProof="0" dirty="0">
                <a:ln>
                  <a:noFill/>
                </a:ln>
                <a:solidFill>
                  <a:schemeClr val="tx2">
                    <a:lumMod val="90000"/>
                    <a:lumOff val="10000"/>
                  </a:schemeClr>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sp>
        <p:nvSpPr>
          <p:cNvPr id="25" name="Freeform: Shape 24">
            <a:extLst>
              <a:ext uri="{FF2B5EF4-FFF2-40B4-BE49-F238E27FC236}">
                <a16:creationId xmlns:a16="http://schemas.microsoft.com/office/drawing/2014/main" id="{3217F4C9-A140-B5DF-00BC-8C77F5393DC7}"/>
              </a:ext>
            </a:extLst>
          </p:cNvPr>
          <p:cNvSpPr/>
          <p:nvPr/>
        </p:nvSpPr>
        <p:spPr>
          <a:xfrm>
            <a:off x="-1430098"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DE208202-1006-154B-266A-F482386388EC}"/>
              </a:ext>
            </a:extLst>
          </p:cNvPr>
          <p:cNvSpPr txBox="1"/>
          <p:nvPr/>
        </p:nvSpPr>
        <p:spPr>
          <a:xfrm>
            <a:off x="14179951" y="3134961"/>
            <a:ext cx="7706577" cy="646331"/>
          </a:xfrm>
          <a:prstGeom prst="rect">
            <a:avLst/>
          </a:prstGeom>
          <a:noFill/>
        </p:spPr>
        <p:txBody>
          <a:bodyPr wrap="square" rtlCol="0">
            <a:spAutoFit/>
          </a:bodyPr>
          <a:lstStyle/>
          <a:p>
            <a:pPr algn="ctr"/>
            <a:r>
              <a:rPr lang="fr-FR" b="0" i="0" dirty="0">
                <a:solidFill>
                  <a:srgbClr val="F8FAFF"/>
                </a:solidFill>
                <a:effectLst/>
                <a:latin typeface="Jumbled" pitchFamily="50" charset="0"/>
              </a:rPr>
              <a:t>Développer des Compétences d’Organisation du Temps et de Recherche ET SOFT SKILLS</a:t>
            </a:r>
            <a:endParaRPr lang="fo-FO" dirty="0">
              <a:latin typeface="Jumbled" pitchFamily="50" charset="0"/>
            </a:endParaRPr>
          </a:p>
        </p:txBody>
      </p:sp>
      <p:sp>
        <p:nvSpPr>
          <p:cNvPr id="2" name="Freeform: Shape 1">
            <a:extLst>
              <a:ext uri="{FF2B5EF4-FFF2-40B4-BE49-F238E27FC236}">
                <a16:creationId xmlns:a16="http://schemas.microsoft.com/office/drawing/2014/main" id="{A4540278-422B-6204-D5A7-56065D027560}"/>
              </a:ext>
            </a:extLst>
          </p:cNvPr>
          <p:cNvSpPr/>
          <p:nvPr/>
        </p:nvSpPr>
        <p:spPr>
          <a:xfrm rot="10800000">
            <a:off x="8214384" y="29128"/>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3776AA"/>
          </a:solidFill>
          <a:ln>
            <a:noFill/>
          </a:ln>
          <a:effectLst>
            <a:outerShdw blurRad="431800" sx="113000" sy="113000" algn="ctr" rotWithShape="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8630F295-F23C-B15B-A610-7BF434749D28}"/>
              </a:ext>
            </a:extLst>
          </p:cNvPr>
          <p:cNvGrpSpPr/>
          <p:nvPr/>
        </p:nvGrpSpPr>
        <p:grpSpPr>
          <a:xfrm rot="2650146">
            <a:off x="10526889" y="2120881"/>
            <a:ext cx="1325280" cy="1147224"/>
            <a:chOff x="2656118" y="1073951"/>
            <a:chExt cx="1594913" cy="1443849"/>
          </a:xfrm>
        </p:grpSpPr>
        <p:grpSp>
          <p:nvGrpSpPr>
            <p:cNvPr id="14" name="Google Shape;2019;p109">
              <a:extLst>
                <a:ext uri="{FF2B5EF4-FFF2-40B4-BE49-F238E27FC236}">
                  <a16:creationId xmlns:a16="http://schemas.microsoft.com/office/drawing/2014/main" id="{5C33EE49-8FFC-1762-41D3-2E9FF427D002}"/>
                </a:ext>
              </a:extLst>
            </p:cNvPr>
            <p:cNvGrpSpPr/>
            <p:nvPr/>
          </p:nvGrpSpPr>
          <p:grpSpPr>
            <a:xfrm rot="1799889">
              <a:off x="2656118" y="1073951"/>
              <a:ext cx="1594913" cy="1443849"/>
              <a:chOff x="2311838" y="2084050"/>
              <a:chExt cx="965039" cy="873635"/>
            </a:xfrm>
          </p:grpSpPr>
          <p:sp>
            <p:nvSpPr>
              <p:cNvPr id="24" name="Google Shape;2020;p109">
                <a:extLst>
                  <a:ext uri="{FF2B5EF4-FFF2-40B4-BE49-F238E27FC236}">
                    <a16:creationId xmlns:a16="http://schemas.microsoft.com/office/drawing/2014/main" id="{A6BFE27E-8D18-D031-8973-121A7AB8E4A8}"/>
                  </a:ext>
                </a:extLst>
              </p:cNvPr>
              <p:cNvSpPr/>
              <p:nvPr/>
            </p:nvSpPr>
            <p:spPr>
              <a:xfrm>
                <a:off x="2494094" y="2205347"/>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6" name="Google Shape;2021;p109">
                <a:extLst>
                  <a:ext uri="{FF2B5EF4-FFF2-40B4-BE49-F238E27FC236}">
                    <a16:creationId xmlns:a16="http://schemas.microsoft.com/office/drawing/2014/main" id="{4F39172C-C041-0E70-91EA-1257E56A7611}"/>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Google Shape;2022;p109">
                <a:extLst>
                  <a:ext uri="{FF2B5EF4-FFF2-40B4-BE49-F238E27FC236}">
                    <a16:creationId xmlns:a16="http://schemas.microsoft.com/office/drawing/2014/main" id="{6D4CB335-FD46-70B4-90DB-DC15363FE382}"/>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15" name="Google Shape;1179;p89">
              <a:extLst>
                <a:ext uri="{FF2B5EF4-FFF2-40B4-BE49-F238E27FC236}">
                  <a16:creationId xmlns:a16="http://schemas.microsoft.com/office/drawing/2014/main" id="{B95BA183-D425-84B6-630D-80C10FCE22CF}"/>
                </a:ext>
              </a:extLst>
            </p:cNvPr>
            <p:cNvGrpSpPr/>
            <p:nvPr/>
          </p:nvGrpSpPr>
          <p:grpSpPr>
            <a:xfrm>
              <a:off x="3222527" y="1564204"/>
              <a:ext cx="521240" cy="543974"/>
              <a:chOff x="6254925" y="1717000"/>
              <a:chExt cx="269700" cy="269125"/>
            </a:xfrm>
          </p:grpSpPr>
          <p:sp>
            <p:nvSpPr>
              <p:cNvPr id="16" name="Google Shape;1180;p89">
                <a:extLst>
                  <a:ext uri="{FF2B5EF4-FFF2-40B4-BE49-F238E27FC236}">
                    <a16:creationId xmlns:a16="http://schemas.microsoft.com/office/drawing/2014/main" id="{B1AF51ED-9707-AC6B-B3DA-893580B91128}"/>
                  </a:ext>
                </a:extLst>
              </p:cNvPr>
              <p:cNvSpPr/>
              <p:nvPr/>
            </p:nvSpPr>
            <p:spPr>
              <a:xfrm>
                <a:off x="6254925" y="1802725"/>
                <a:ext cx="269700" cy="183400"/>
              </a:xfrm>
              <a:custGeom>
                <a:avLst/>
                <a:gdLst/>
                <a:ahLst/>
                <a:cxnLst/>
                <a:rect l="l" t="t" r="r" b="b"/>
                <a:pathLst>
                  <a:path w="10788" h="7336" extrusionOk="0">
                    <a:moveTo>
                      <a:pt x="3882" y="2977"/>
                    </a:moveTo>
                    <a:lnTo>
                      <a:pt x="3882" y="5704"/>
                    </a:lnTo>
                    <a:lnTo>
                      <a:pt x="1501" y="5704"/>
                    </a:lnTo>
                    <a:lnTo>
                      <a:pt x="1501" y="2977"/>
                    </a:lnTo>
                    <a:close/>
                    <a:moveTo>
                      <a:pt x="9276" y="1763"/>
                    </a:moveTo>
                    <a:lnTo>
                      <a:pt x="9276" y="5704"/>
                    </a:lnTo>
                    <a:lnTo>
                      <a:pt x="8502" y="5704"/>
                    </a:lnTo>
                    <a:cubicBezTo>
                      <a:pt x="8419" y="5704"/>
                      <a:pt x="8347" y="5775"/>
                      <a:pt x="8347" y="5859"/>
                    </a:cubicBezTo>
                    <a:cubicBezTo>
                      <a:pt x="8347" y="5954"/>
                      <a:pt x="8419" y="6013"/>
                      <a:pt x="8502" y="6013"/>
                    </a:cubicBezTo>
                    <a:lnTo>
                      <a:pt x="10371" y="6013"/>
                    </a:lnTo>
                    <a:cubicBezTo>
                      <a:pt x="10419" y="6013"/>
                      <a:pt x="10467" y="6061"/>
                      <a:pt x="10467" y="6109"/>
                    </a:cubicBezTo>
                    <a:lnTo>
                      <a:pt x="10467" y="7025"/>
                    </a:lnTo>
                    <a:lnTo>
                      <a:pt x="311" y="7025"/>
                    </a:lnTo>
                    <a:lnTo>
                      <a:pt x="311" y="6109"/>
                    </a:lnTo>
                    <a:cubicBezTo>
                      <a:pt x="311" y="6061"/>
                      <a:pt x="358" y="6013"/>
                      <a:pt x="406" y="6013"/>
                    </a:cubicBezTo>
                    <a:lnTo>
                      <a:pt x="7835" y="6013"/>
                    </a:lnTo>
                    <a:cubicBezTo>
                      <a:pt x="7919" y="6013"/>
                      <a:pt x="7990" y="5954"/>
                      <a:pt x="7990" y="5859"/>
                    </a:cubicBezTo>
                    <a:cubicBezTo>
                      <a:pt x="7990" y="5775"/>
                      <a:pt x="7919" y="5704"/>
                      <a:pt x="7835" y="5704"/>
                    </a:cubicBezTo>
                    <a:lnTo>
                      <a:pt x="6895" y="5704"/>
                    </a:lnTo>
                    <a:lnTo>
                      <a:pt x="6895" y="1763"/>
                    </a:lnTo>
                    <a:close/>
                    <a:moveTo>
                      <a:pt x="4180" y="1"/>
                    </a:moveTo>
                    <a:cubicBezTo>
                      <a:pt x="4013" y="1"/>
                      <a:pt x="3882" y="132"/>
                      <a:pt x="3882" y="298"/>
                    </a:cubicBezTo>
                    <a:lnTo>
                      <a:pt x="3882" y="1418"/>
                    </a:lnTo>
                    <a:cubicBezTo>
                      <a:pt x="3882" y="1501"/>
                      <a:pt x="3954" y="1572"/>
                      <a:pt x="4037" y="1572"/>
                    </a:cubicBezTo>
                    <a:cubicBezTo>
                      <a:pt x="4132" y="1572"/>
                      <a:pt x="4204" y="1501"/>
                      <a:pt x="4204" y="1418"/>
                    </a:cubicBezTo>
                    <a:lnTo>
                      <a:pt x="4204" y="322"/>
                    </a:lnTo>
                    <a:lnTo>
                      <a:pt x="6585" y="322"/>
                    </a:lnTo>
                    <a:lnTo>
                      <a:pt x="6585" y="5704"/>
                    </a:lnTo>
                    <a:lnTo>
                      <a:pt x="4204" y="5704"/>
                    </a:lnTo>
                    <a:lnTo>
                      <a:pt x="4204" y="2096"/>
                    </a:lnTo>
                    <a:cubicBezTo>
                      <a:pt x="4204" y="2001"/>
                      <a:pt x="4132" y="1930"/>
                      <a:pt x="4037" y="1930"/>
                    </a:cubicBezTo>
                    <a:cubicBezTo>
                      <a:pt x="3954" y="1930"/>
                      <a:pt x="3882" y="2001"/>
                      <a:pt x="3882" y="2096"/>
                    </a:cubicBezTo>
                    <a:lnTo>
                      <a:pt x="3882" y="2656"/>
                    </a:lnTo>
                    <a:lnTo>
                      <a:pt x="1477" y="2656"/>
                    </a:lnTo>
                    <a:cubicBezTo>
                      <a:pt x="1323" y="2656"/>
                      <a:pt x="1192" y="2787"/>
                      <a:pt x="1192" y="2954"/>
                    </a:cubicBezTo>
                    <a:lnTo>
                      <a:pt x="1192" y="5704"/>
                    </a:lnTo>
                    <a:lnTo>
                      <a:pt x="418" y="5704"/>
                    </a:lnTo>
                    <a:cubicBezTo>
                      <a:pt x="180" y="5704"/>
                      <a:pt x="1" y="5882"/>
                      <a:pt x="1" y="6121"/>
                    </a:cubicBezTo>
                    <a:lnTo>
                      <a:pt x="1" y="7180"/>
                    </a:lnTo>
                    <a:cubicBezTo>
                      <a:pt x="1" y="7264"/>
                      <a:pt x="72" y="7335"/>
                      <a:pt x="156" y="7335"/>
                    </a:cubicBezTo>
                    <a:lnTo>
                      <a:pt x="10621" y="7335"/>
                    </a:lnTo>
                    <a:cubicBezTo>
                      <a:pt x="10717" y="7335"/>
                      <a:pt x="10788" y="7264"/>
                      <a:pt x="10788" y="7180"/>
                    </a:cubicBezTo>
                    <a:lnTo>
                      <a:pt x="10788" y="6121"/>
                    </a:lnTo>
                    <a:cubicBezTo>
                      <a:pt x="10776" y="5894"/>
                      <a:pt x="10598" y="5704"/>
                      <a:pt x="10371" y="5704"/>
                    </a:cubicBezTo>
                    <a:lnTo>
                      <a:pt x="9597" y="5704"/>
                    </a:lnTo>
                    <a:lnTo>
                      <a:pt x="9597" y="1739"/>
                    </a:lnTo>
                    <a:cubicBezTo>
                      <a:pt x="9597" y="1572"/>
                      <a:pt x="9455" y="1441"/>
                      <a:pt x="9300" y="1441"/>
                    </a:cubicBezTo>
                    <a:lnTo>
                      <a:pt x="6895" y="1441"/>
                    </a:lnTo>
                    <a:lnTo>
                      <a:pt x="6895" y="298"/>
                    </a:lnTo>
                    <a:cubicBezTo>
                      <a:pt x="6895" y="144"/>
                      <a:pt x="6764" y="1"/>
                      <a:pt x="65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7" name="Google Shape;1181;p89">
                <a:extLst>
                  <a:ext uri="{FF2B5EF4-FFF2-40B4-BE49-F238E27FC236}">
                    <a16:creationId xmlns:a16="http://schemas.microsoft.com/office/drawing/2014/main" id="{A6546562-2CAD-BB4D-6B0D-BE05A7C7A8F4}"/>
                  </a:ext>
                </a:extLst>
              </p:cNvPr>
              <p:cNvSpPr/>
              <p:nvPr/>
            </p:nvSpPr>
            <p:spPr>
              <a:xfrm>
                <a:off x="6350175" y="1717000"/>
                <a:ext cx="78925" cy="74575"/>
              </a:xfrm>
              <a:custGeom>
                <a:avLst/>
                <a:gdLst/>
                <a:ahLst/>
                <a:cxnLst/>
                <a:rect l="l" t="t" r="r" b="b"/>
                <a:pathLst>
                  <a:path w="3157" h="2983" extrusionOk="0">
                    <a:moveTo>
                      <a:pt x="1584" y="358"/>
                    </a:moveTo>
                    <a:lnTo>
                      <a:pt x="1882" y="977"/>
                    </a:lnTo>
                    <a:cubicBezTo>
                      <a:pt x="1930" y="1060"/>
                      <a:pt x="2001" y="1120"/>
                      <a:pt x="2096" y="1132"/>
                    </a:cubicBezTo>
                    <a:lnTo>
                      <a:pt x="2775" y="1227"/>
                    </a:lnTo>
                    <a:lnTo>
                      <a:pt x="2287" y="1703"/>
                    </a:lnTo>
                    <a:cubicBezTo>
                      <a:pt x="2216" y="1775"/>
                      <a:pt x="2192" y="1870"/>
                      <a:pt x="2204" y="1965"/>
                    </a:cubicBezTo>
                    <a:lnTo>
                      <a:pt x="2323" y="2644"/>
                    </a:lnTo>
                    <a:lnTo>
                      <a:pt x="1715" y="2323"/>
                    </a:lnTo>
                    <a:cubicBezTo>
                      <a:pt x="1674" y="2299"/>
                      <a:pt x="1626" y="2287"/>
                      <a:pt x="1580" y="2287"/>
                    </a:cubicBezTo>
                    <a:cubicBezTo>
                      <a:pt x="1534" y="2287"/>
                      <a:pt x="1489" y="2299"/>
                      <a:pt x="1454" y="2323"/>
                    </a:cubicBezTo>
                    <a:lnTo>
                      <a:pt x="834" y="2644"/>
                    </a:lnTo>
                    <a:lnTo>
                      <a:pt x="953" y="1965"/>
                    </a:lnTo>
                    <a:cubicBezTo>
                      <a:pt x="965" y="1870"/>
                      <a:pt x="942" y="1775"/>
                      <a:pt x="870" y="1703"/>
                    </a:cubicBezTo>
                    <a:lnTo>
                      <a:pt x="382" y="1227"/>
                    </a:lnTo>
                    <a:lnTo>
                      <a:pt x="1061" y="1132"/>
                    </a:lnTo>
                    <a:cubicBezTo>
                      <a:pt x="1156" y="1120"/>
                      <a:pt x="1239" y="1060"/>
                      <a:pt x="1275" y="977"/>
                    </a:cubicBezTo>
                    <a:lnTo>
                      <a:pt x="1584" y="358"/>
                    </a:lnTo>
                    <a:close/>
                    <a:moveTo>
                      <a:pt x="1573" y="1"/>
                    </a:moveTo>
                    <a:cubicBezTo>
                      <a:pt x="1465" y="1"/>
                      <a:pt x="1370" y="60"/>
                      <a:pt x="1323" y="156"/>
                    </a:cubicBezTo>
                    <a:lnTo>
                      <a:pt x="1001" y="822"/>
                    </a:lnTo>
                    <a:lnTo>
                      <a:pt x="263" y="929"/>
                    </a:lnTo>
                    <a:cubicBezTo>
                      <a:pt x="156" y="941"/>
                      <a:pt x="72" y="1013"/>
                      <a:pt x="37" y="1120"/>
                    </a:cubicBezTo>
                    <a:cubicBezTo>
                      <a:pt x="1" y="1215"/>
                      <a:pt x="37" y="1334"/>
                      <a:pt x="108" y="1406"/>
                    </a:cubicBezTo>
                    <a:lnTo>
                      <a:pt x="644" y="1918"/>
                    </a:lnTo>
                    <a:lnTo>
                      <a:pt x="513" y="2656"/>
                    </a:lnTo>
                    <a:cubicBezTo>
                      <a:pt x="501" y="2763"/>
                      <a:pt x="537" y="2858"/>
                      <a:pt x="632" y="2930"/>
                    </a:cubicBezTo>
                    <a:cubicBezTo>
                      <a:pt x="681" y="2964"/>
                      <a:pt x="741" y="2983"/>
                      <a:pt x="802" y="2983"/>
                    </a:cubicBezTo>
                    <a:cubicBezTo>
                      <a:pt x="846" y="2983"/>
                      <a:pt x="890" y="2973"/>
                      <a:pt x="930" y="2954"/>
                    </a:cubicBezTo>
                    <a:lnTo>
                      <a:pt x="1584" y="2608"/>
                    </a:lnTo>
                    <a:lnTo>
                      <a:pt x="2239" y="2954"/>
                    </a:lnTo>
                    <a:cubicBezTo>
                      <a:pt x="2275" y="2965"/>
                      <a:pt x="2323" y="2977"/>
                      <a:pt x="2370" y="2977"/>
                    </a:cubicBezTo>
                    <a:cubicBezTo>
                      <a:pt x="2418" y="2977"/>
                      <a:pt x="2477" y="2965"/>
                      <a:pt x="2525" y="2930"/>
                    </a:cubicBezTo>
                    <a:cubicBezTo>
                      <a:pt x="2620" y="2858"/>
                      <a:pt x="2656" y="2763"/>
                      <a:pt x="2644" y="2656"/>
                    </a:cubicBezTo>
                    <a:lnTo>
                      <a:pt x="2513" y="1918"/>
                    </a:lnTo>
                    <a:lnTo>
                      <a:pt x="3049" y="1406"/>
                    </a:lnTo>
                    <a:cubicBezTo>
                      <a:pt x="3120" y="1334"/>
                      <a:pt x="3156" y="1215"/>
                      <a:pt x="3120" y="1120"/>
                    </a:cubicBezTo>
                    <a:cubicBezTo>
                      <a:pt x="3085" y="1013"/>
                      <a:pt x="3001" y="941"/>
                      <a:pt x="2894" y="929"/>
                    </a:cubicBezTo>
                    <a:lnTo>
                      <a:pt x="2156" y="822"/>
                    </a:lnTo>
                    <a:lnTo>
                      <a:pt x="1835" y="156"/>
                    </a:lnTo>
                    <a:cubicBezTo>
                      <a:pt x="1787" y="60"/>
                      <a:pt x="1692" y="1"/>
                      <a:pt x="15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8" name="Google Shape;1182;p89">
                <a:extLst>
                  <a:ext uri="{FF2B5EF4-FFF2-40B4-BE49-F238E27FC236}">
                    <a16:creationId xmlns:a16="http://schemas.microsoft.com/office/drawing/2014/main" id="{D96BB62A-5F89-2F87-0D6A-47FA1004AD08}"/>
                  </a:ext>
                </a:extLst>
              </p:cNvPr>
              <p:cNvSpPr/>
              <p:nvPr/>
            </p:nvSpPr>
            <p:spPr>
              <a:xfrm>
                <a:off x="6446925" y="1750350"/>
                <a:ext cx="13425" cy="7750"/>
              </a:xfrm>
              <a:custGeom>
                <a:avLst/>
                <a:gdLst/>
                <a:ahLst/>
                <a:cxnLst/>
                <a:rect l="l" t="t" r="r" b="b"/>
                <a:pathLst>
                  <a:path w="537" h="310" extrusionOk="0">
                    <a:moveTo>
                      <a:pt x="155" y="0"/>
                    </a:moveTo>
                    <a:cubicBezTo>
                      <a:pt x="72" y="0"/>
                      <a:pt x="0" y="72"/>
                      <a:pt x="0" y="155"/>
                    </a:cubicBezTo>
                    <a:cubicBezTo>
                      <a:pt x="0" y="238"/>
                      <a:pt x="60" y="310"/>
                      <a:pt x="155" y="310"/>
                    </a:cubicBezTo>
                    <a:lnTo>
                      <a:pt x="381" y="310"/>
                    </a:lnTo>
                    <a:cubicBezTo>
                      <a:pt x="465" y="310"/>
                      <a:pt x="536" y="238"/>
                      <a:pt x="536" y="155"/>
                    </a:cubicBezTo>
                    <a:cubicBezTo>
                      <a:pt x="536" y="72"/>
                      <a:pt x="465" y="0"/>
                      <a:pt x="38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Google Shape;1183;p89">
                <a:extLst>
                  <a:ext uri="{FF2B5EF4-FFF2-40B4-BE49-F238E27FC236}">
                    <a16:creationId xmlns:a16="http://schemas.microsoft.com/office/drawing/2014/main" id="{FE9CAB35-FF67-8EBC-0631-75B9FFA2A734}"/>
                  </a:ext>
                </a:extLst>
              </p:cNvPr>
              <p:cNvSpPr/>
              <p:nvPr/>
            </p:nvSpPr>
            <p:spPr>
              <a:xfrm>
                <a:off x="6439475" y="1720225"/>
                <a:ext cx="14025" cy="10500"/>
              </a:xfrm>
              <a:custGeom>
                <a:avLst/>
                <a:gdLst/>
                <a:ahLst/>
                <a:cxnLst/>
                <a:rect l="l" t="t" r="r" b="b"/>
                <a:pathLst>
                  <a:path w="561" h="420" extrusionOk="0">
                    <a:moveTo>
                      <a:pt x="382" y="1"/>
                    </a:moveTo>
                    <a:cubicBezTo>
                      <a:pt x="361" y="1"/>
                      <a:pt x="341" y="5"/>
                      <a:pt x="322" y="15"/>
                    </a:cubicBezTo>
                    <a:lnTo>
                      <a:pt x="120" y="110"/>
                    </a:lnTo>
                    <a:cubicBezTo>
                      <a:pt x="37" y="146"/>
                      <a:pt x="1" y="241"/>
                      <a:pt x="37" y="324"/>
                    </a:cubicBezTo>
                    <a:cubicBezTo>
                      <a:pt x="60" y="384"/>
                      <a:pt x="120" y="419"/>
                      <a:pt x="179" y="419"/>
                    </a:cubicBezTo>
                    <a:cubicBezTo>
                      <a:pt x="203" y="419"/>
                      <a:pt x="227" y="408"/>
                      <a:pt x="239" y="396"/>
                    </a:cubicBezTo>
                    <a:lnTo>
                      <a:pt x="453" y="312"/>
                    </a:lnTo>
                    <a:cubicBezTo>
                      <a:pt x="525" y="277"/>
                      <a:pt x="560" y="181"/>
                      <a:pt x="525" y="98"/>
                    </a:cubicBezTo>
                    <a:cubicBezTo>
                      <a:pt x="498" y="36"/>
                      <a:pt x="439" y="1"/>
                      <a:pt x="3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0" name="Google Shape;1184;p89">
                <a:extLst>
                  <a:ext uri="{FF2B5EF4-FFF2-40B4-BE49-F238E27FC236}">
                    <a16:creationId xmlns:a16="http://schemas.microsoft.com/office/drawing/2014/main" id="{64C7B14F-3250-D583-9F3E-0310FCA8856E}"/>
                  </a:ext>
                </a:extLst>
              </p:cNvPr>
              <p:cNvSpPr/>
              <p:nvPr/>
            </p:nvSpPr>
            <p:spPr>
              <a:xfrm>
                <a:off x="6439475" y="1777975"/>
                <a:ext cx="14025" cy="10200"/>
              </a:xfrm>
              <a:custGeom>
                <a:avLst/>
                <a:gdLst/>
                <a:ahLst/>
                <a:cxnLst/>
                <a:rect l="l" t="t" r="r" b="b"/>
                <a:pathLst>
                  <a:path w="561" h="408" extrusionOk="0">
                    <a:moveTo>
                      <a:pt x="178" y="0"/>
                    </a:moveTo>
                    <a:cubicBezTo>
                      <a:pt x="121" y="0"/>
                      <a:pt x="63" y="34"/>
                      <a:pt x="37" y="86"/>
                    </a:cubicBezTo>
                    <a:cubicBezTo>
                      <a:pt x="1" y="169"/>
                      <a:pt x="37" y="265"/>
                      <a:pt x="108" y="300"/>
                    </a:cubicBezTo>
                    <a:lnTo>
                      <a:pt x="322" y="395"/>
                    </a:lnTo>
                    <a:cubicBezTo>
                      <a:pt x="334" y="395"/>
                      <a:pt x="358" y="407"/>
                      <a:pt x="382" y="407"/>
                    </a:cubicBezTo>
                    <a:cubicBezTo>
                      <a:pt x="441" y="407"/>
                      <a:pt x="501" y="372"/>
                      <a:pt x="525" y="312"/>
                    </a:cubicBezTo>
                    <a:cubicBezTo>
                      <a:pt x="560" y="241"/>
                      <a:pt x="525" y="145"/>
                      <a:pt x="453" y="110"/>
                    </a:cubicBezTo>
                    <a:lnTo>
                      <a:pt x="239" y="14"/>
                    </a:lnTo>
                    <a:cubicBezTo>
                      <a:pt x="220" y="5"/>
                      <a:pt x="199"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Google Shape;1185;p89">
                <a:extLst>
                  <a:ext uri="{FF2B5EF4-FFF2-40B4-BE49-F238E27FC236}">
                    <a16:creationId xmlns:a16="http://schemas.microsoft.com/office/drawing/2014/main" id="{0C979B95-0C47-7090-0E5F-3E3448E8A3F3}"/>
                  </a:ext>
                </a:extLst>
              </p:cNvPr>
              <p:cNvSpPr/>
              <p:nvPr/>
            </p:nvSpPr>
            <p:spPr>
              <a:xfrm>
                <a:off x="6319525" y="1750350"/>
                <a:ext cx="13425" cy="7750"/>
              </a:xfrm>
              <a:custGeom>
                <a:avLst/>
                <a:gdLst/>
                <a:ahLst/>
                <a:cxnLst/>
                <a:rect l="l" t="t" r="r" b="b"/>
                <a:pathLst>
                  <a:path w="537" h="310" extrusionOk="0">
                    <a:moveTo>
                      <a:pt x="155" y="0"/>
                    </a:moveTo>
                    <a:cubicBezTo>
                      <a:pt x="72" y="0"/>
                      <a:pt x="1" y="72"/>
                      <a:pt x="1" y="155"/>
                    </a:cubicBezTo>
                    <a:cubicBezTo>
                      <a:pt x="1" y="238"/>
                      <a:pt x="72" y="310"/>
                      <a:pt x="155" y="310"/>
                    </a:cubicBezTo>
                    <a:lnTo>
                      <a:pt x="382" y="310"/>
                    </a:lnTo>
                    <a:cubicBezTo>
                      <a:pt x="477" y="310"/>
                      <a:pt x="536" y="238"/>
                      <a:pt x="536" y="155"/>
                    </a:cubicBezTo>
                    <a:cubicBezTo>
                      <a:pt x="536" y="72"/>
                      <a:pt x="477" y="0"/>
                      <a:pt x="38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Google Shape;1186;p89">
                <a:extLst>
                  <a:ext uri="{FF2B5EF4-FFF2-40B4-BE49-F238E27FC236}">
                    <a16:creationId xmlns:a16="http://schemas.microsoft.com/office/drawing/2014/main" id="{B8DCBAD7-0536-4A50-D5A8-28AFE6574352}"/>
                  </a:ext>
                </a:extLst>
              </p:cNvPr>
              <p:cNvSpPr/>
              <p:nvPr/>
            </p:nvSpPr>
            <p:spPr>
              <a:xfrm>
                <a:off x="6326375" y="1720525"/>
                <a:ext cx="14025" cy="10200"/>
              </a:xfrm>
              <a:custGeom>
                <a:avLst/>
                <a:gdLst/>
                <a:ahLst/>
                <a:cxnLst/>
                <a:rect l="l" t="t" r="r" b="b"/>
                <a:pathLst>
                  <a:path w="561" h="408" extrusionOk="0">
                    <a:moveTo>
                      <a:pt x="178" y="1"/>
                    </a:moveTo>
                    <a:cubicBezTo>
                      <a:pt x="120" y="1"/>
                      <a:pt x="62" y="34"/>
                      <a:pt x="36" y="86"/>
                    </a:cubicBezTo>
                    <a:cubicBezTo>
                      <a:pt x="0" y="169"/>
                      <a:pt x="36" y="265"/>
                      <a:pt x="108" y="300"/>
                    </a:cubicBezTo>
                    <a:lnTo>
                      <a:pt x="310" y="396"/>
                    </a:lnTo>
                    <a:cubicBezTo>
                      <a:pt x="334" y="396"/>
                      <a:pt x="358" y="407"/>
                      <a:pt x="381" y="407"/>
                    </a:cubicBezTo>
                    <a:cubicBezTo>
                      <a:pt x="441" y="407"/>
                      <a:pt x="501" y="372"/>
                      <a:pt x="524" y="312"/>
                    </a:cubicBezTo>
                    <a:cubicBezTo>
                      <a:pt x="560" y="229"/>
                      <a:pt x="524" y="146"/>
                      <a:pt x="441" y="98"/>
                    </a:cubicBezTo>
                    <a:lnTo>
                      <a:pt x="239" y="15"/>
                    </a:lnTo>
                    <a:cubicBezTo>
                      <a:pt x="219" y="5"/>
                      <a:pt x="199" y="1"/>
                      <a:pt x="17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3" name="Google Shape;1187;p89">
                <a:extLst>
                  <a:ext uri="{FF2B5EF4-FFF2-40B4-BE49-F238E27FC236}">
                    <a16:creationId xmlns:a16="http://schemas.microsoft.com/office/drawing/2014/main" id="{64346879-A582-6868-4D03-4D731A9C9456}"/>
                  </a:ext>
                </a:extLst>
              </p:cNvPr>
              <p:cNvSpPr/>
              <p:nvPr/>
            </p:nvSpPr>
            <p:spPr>
              <a:xfrm>
                <a:off x="6326375" y="1777975"/>
                <a:ext cx="14025" cy="10200"/>
              </a:xfrm>
              <a:custGeom>
                <a:avLst/>
                <a:gdLst/>
                <a:ahLst/>
                <a:cxnLst/>
                <a:rect l="l" t="t" r="r" b="b"/>
                <a:pathLst>
                  <a:path w="561" h="408" extrusionOk="0">
                    <a:moveTo>
                      <a:pt x="383" y="0"/>
                    </a:moveTo>
                    <a:cubicBezTo>
                      <a:pt x="362" y="0"/>
                      <a:pt x="341" y="5"/>
                      <a:pt x="322" y="14"/>
                    </a:cubicBezTo>
                    <a:lnTo>
                      <a:pt x="108" y="110"/>
                    </a:lnTo>
                    <a:cubicBezTo>
                      <a:pt x="36" y="145"/>
                      <a:pt x="0" y="229"/>
                      <a:pt x="36" y="312"/>
                    </a:cubicBezTo>
                    <a:cubicBezTo>
                      <a:pt x="60" y="372"/>
                      <a:pt x="120" y="407"/>
                      <a:pt x="179" y="407"/>
                    </a:cubicBezTo>
                    <a:cubicBezTo>
                      <a:pt x="203" y="407"/>
                      <a:pt x="227" y="395"/>
                      <a:pt x="239" y="395"/>
                    </a:cubicBezTo>
                    <a:lnTo>
                      <a:pt x="453" y="300"/>
                    </a:lnTo>
                    <a:cubicBezTo>
                      <a:pt x="524" y="265"/>
                      <a:pt x="560" y="169"/>
                      <a:pt x="524" y="86"/>
                    </a:cubicBezTo>
                    <a:cubicBezTo>
                      <a:pt x="498" y="34"/>
                      <a:pt x="440" y="0"/>
                      <a:pt x="3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grpSp>
        <p:nvGrpSpPr>
          <p:cNvPr id="28" name="Group 27">
            <a:extLst>
              <a:ext uri="{FF2B5EF4-FFF2-40B4-BE49-F238E27FC236}">
                <a16:creationId xmlns:a16="http://schemas.microsoft.com/office/drawing/2014/main" id="{1809189B-0344-78E0-1F3E-C1ED8F4025AA}"/>
              </a:ext>
            </a:extLst>
          </p:cNvPr>
          <p:cNvGrpSpPr/>
          <p:nvPr/>
        </p:nvGrpSpPr>
        <p:grpSpPr>
          <a:xfrm>
            <a:off x="9755847" y="1121896"/>
            <a:ext cx="965039" cy="873635"/>
            <a:chOff x="7165075" y="942896"/>
            <a:chExt cx="965039" cy="873635"/>
          </a:xfrm>
        </p:grpSpPr>
        <p:grpSp>
          <p:nvGrpSpPr>
            <p:cNvPr id="30" name="Google Shape;1149;p89">
              <a:extLst>
                <a:ext uri="{FF2B5EF4-FFF2-40B4-BE49-F238E27FC236}">
                  <a16:creationId xmlns:a16="http://schemas.microsoft.com/office/drawing/2014/main" id="{FCC256F5-999E-0386-11E7-BC6B166EE394}"/>
                </a:ext>
              </a:extLst>
            </p:cNvPr>
            <p:cNvGrpSpPr/>
            <p:nvPr/>
          </p:nvGrpSpPr>
          <p:grpSpPr>
            <a:xfrm>
              <a:off x="7165075" y="942896"/>
              <a:ext cx="965039" cy="873635"/>
              <a:chOff x="2311838" y="2084050"/>
              <a:chExt cx="965039" cy="873635"/>
            </a:xfrm>
          </p:grpSpPr>
          <p:sp>
            <p:nvSpPr>
              <p:cNvPr id="40" name="Google Shape;1150;p89">
                <a:extLst>
                  <a:ext uri="{FF2B5EF4-FFF2-40B4-BE49-F238E27FC236}">
                    <a16:creationId xmlns:a16="http://schemas.microsoft.com/office/drawing/2014/main" id="{69126A98-F853-B88D-8D44-6EB94573FFEE}"/>
                  </a:ext>
                </a:extLst>
              </p:cNvPr>
              <p:cNvSpPr/>
              <p:nvPr/>
            </p:nvSpPr>
            <p:spPr>
              <a:xfrm>
                <a:off x="2494095" y="2205348"/>
                <a:ext cx="655913" cy="655400"/>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1" name="Google Shape;1151;p89">
                <a:extLst>
                  <a:ext uri="{FF2B5EF4-FFF2-40B4-BE49-F238E27FC236}">
                    <a16:creationId xmlns:a16="http://schemas.microsoft.com/office/drawing/2014/main" id="{5D7BDA6B-2134-69D8-A978-9C6679717D70}"/>
                  </a:ext>
                </a:extLst>
              </p:cNvPr>
              <p:cNvSpPr/>
              <p:nvPr/>
            </p:nvSpPr>
            <p:spPr>
              <a:xfrm>
                <a:off x="2397123" y="2108412"/>
                <a:ext cx="849859" cy="849273"/>
              </a:xfrm>
              <a:custGeom>
                <a:avLst/>
                <a:gdLst/>
                <a:ahLst/>
                <a:cxnLst/>
                <a:rect l="l" t="t" r="r" b="b"/>
                <a:pathLst>
                  <a:path w="23198" h="23182" extrusionOk="0">
                    <a:moveTo>
                      <a:pt x="11599" y="257"/>
                    </a:moveTo>
                    <a:cubicBezTo>
                      <a:pt x="17829" y="257"/>
                      <a:pt x="22940" y="5293"/>
                      <a:pt x="22940" y="11598"/>
                    </a:cubicBezTo>
                    <a:cubicBezTo>
                      <a:pt x="22940" y="17828"/>
                      <a:pt x="17829" y="22939"/>
                      <a:pt x="11599" y="22939"/>
                    </a:cubicBezTo>
                    <a:cubicBezTo>
                      <a:pt x="5354" y="22939"/>
                      <a:pt x="258" y="17828"/>
                      <a:pt x="258" y="11598"/>
                    </a:cubicBezTo>
                    <a:cubicBezTo>
                      <a:pt x="258" y="5293"/>
                      <a:pt x="5354" y="257"/>
                      <a:pt x="11599" y="257"/>
                    </a:cubicBezTo>
                    <a:close/>
                    <a:moveTo>
                      <a:pt x="11599" y="0"/>
                    </a:moveTo>
                    <a:cubicBezTo>
                      <a:pt x="5233" y="0"/>
                      <a:pt x="1" y="5172"/>
                      <a:pt x="1" y="11598"/>
                    </a:cubicBezTo>
                    <a:cubicBezTo>
                      <a:pt x="1" y="17965"/>
                      <a:pt x="5233" y="23181"/>
                      <a:pt x="11599" y="23181"/>
                    </a:cubicBezTo>
                    <a:cubicBezTo>
                      <a:pt x="17965" y="23181"/>
                      <a:pt x="23197" y="17965"/>
                      <a:pt x="23197" y="11598"/>
                    </a:cubicBezTo>
                    <a:cubicBezTo>
                      <a:pt x="23197" y="5172"/>
                      <a:pt x="17965" y="0"/>
                      <a:pt x="11599" y="0"/>
                    </a:cubicBezTo>
                    <a:close/>
                  </a:path>
                </a:pathLst>
              </a:custGeom>
              <a:solidFill>
                <a:srgbClr val="FFFFFF"/>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2" name="Google Shape;1152;p89">
                <a:extLst>
                  <a:ext uri="{FF2B5EF4-FFF2-40B4-BE49-F238E27FC236}">
                    <a16:creationId xmlns:a16="http://schemas.microsoft.com/office/drawing/2014/main" id="{E9C12E23-E843-6098-4C12-06F15DF29AA7}"/>
                  </a:ext>
                </a:extLst>
              </p:cNvPr>
              <p:cNvSpPr/>
              <p:nvPr/>
            </p:nvSpPr>
            <p:spPr>
              <a:xfrm>
                <a:off x="2311838" y="2084050"/>
                <a:ext cx="965039" cy="788312"/>
              </a:xfrm>
              <a:custGeom>
                <a:avLst/>
                <a:gdLst/>
                <a:ahLst/>
                <a:cxnLst/>
                <a:rect l="l" t="t" r="r" b="b"/>
                <a:pathLst>
                  <a:path w="26342" h="21518" extrusionOk="0">
                    <a:moveTo>
                      <a:pt x="13902" y="1"/>
                    </a:moveTo>
                    <a:cubicBezTo>
                      <a:pt x="11692" y="1"/>
                      <a:pt x="9453" y="601"/>
                      <a:pt x="7440" y="1860"/>
                    </a:cubicBezTo>
                    <a:cubicBezTo>
                      <a:pt x="1769" y="5459"/>
                      <a:pt x="0" y="12959"/>
                      <a:pt x="3599" y="18690"/>
                    </a:cubicBezTo>
                    <a:cubicBezTo>
                      <a:pt x="4219" y="19764"/>
                      <a:pt x="5111" y="20762"/>
                      <a:pt x="6049" y="21518"/>
                    </a:cubicBezTo>
                    <a:lnTo>
                      <a:pt x="6865" y="20323"/>
                    </a:lnTo>
                    <a:cubicBezTo>
                      <a:pt x="6109" y="19628"/>
                      <a:pt x="5414" y="18811"/>
                      <a:pt x="4794" y="17934"/>
                    </a:cubicBezTo>
                    <a:cubicBezTo>
                      <a:pt x="1709" y="12883"/>
                      <a:pt x="3221" y="6275"/>
                      <a:pt x="8256" y="3130"/>
                    </a:cubicBezTo>
                    <a:cubicBezTo>
                      <a:pt x="10014" y="2013"/>
                      <a:pt x="11985" y="1480"/>
                      <a:pt x="13938" y="1480"/>
                    </a:cubicBezTo>
                    <a:cubicBezTo>
                      <a:pt x="17513" y="1480"/>
                      <a:pt x="21026" y="3266"/>
                      <a:pt x="23060" y="6532"/>
                    </a:cubicBezTo>
                    <a:cubicBezTo>
                      <a:pt x="24315" y="8665"/>
                      <a:pt x="24830" y="10993"/>
                      <a:pt x="24572" y="13337"/>
                    </a:cubicBezTo>
                    <a:lnTo>
                      <a:pt x="26024" y="13639"/>
                    </a:lnTo>
                    <a:cubicBezTo>
                      <a:pt x="26342" y="10993"/>
                      <a:pt x="25828" y="8226"/>
                      <a:pt x="24255" y="5776"/>
                    </a:cubicBezTo>
                    <a:cubicBezTo>
                      <a:pt x="21969" y="2049"/>
                      <a:pt x="17984" y="1"/>
                      <a:pt x="13902" y="1"/>
                    </a:cubicBezTo>
                    <a:close/>
                  </a:path>
                </a:pathLst>
              </a:custGeom>
              <a:solidFill>
                <a:srgbClr val="A598B4"/>
              </a:solid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grpSp>
          <p:nvGrpSpPr>
            <p:cNvPr id="31" name="Google Shape;6174;p124">
              <a:extLst>
                <a:ext uri="{FF2B5EF4-FFF2-40B4-BE49-F238E27FC236}">
                  <a16:creationId xmlns:a16="http://schemas.microsoft.com/office/drawing/2014/main" id="{9B1D8E49-EA24-E029-CF3B-262CD112790F}"/>
                </a:ext>
              </a:extLst>
            </p:cNvPr>
            <p:cNvGrpSpPr/>
            <p:nvPr/>
          </p:nvGrpSpPr>
          <p:grpSpPr>
            <a:xfrm>
              <a:off x="7559957" y="1276539"/>
              <a:ext cx="230662" cy="230710"/>
              <a:chOff x="5049725" y="2027900"/>
              <a:chExt cx="481750" cy="481850"/>
            </a:xfrm>
            <a:solidFill>
              <a:schemeClr val="bg1"/>
            </a:solidFill>
          </p:grpSpPr>
          <p:sp>
            <p:nvSpPr>
              <p:cNvPr id="32" name="Google Shape;6175;p124">
                <a:extLst>
                  <a:ext uri="{FF2B5EF4-FFF2-40B4-BE49-F238E27FC236}">
                    <a16:creationId xmlns:a16="http://schemas.microsoft.com/office/drawing/2014/main" id="{F6B22A62-1E46-85C9-26D1-541811332D06}"/>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3" name="Google Shape;6176;p124">
                <a:extLst>
                  <a:ext uri="{FF2B5EF4-FFF2-40B4-BE49-F238E27FC236}">
                    <a16:creationId xmlns:a16="http://schemas.microsoft.com/office/drawing/2014/main" id="{36B30D71-45AB-C2D3-F998-BC52845E4BB8}"/>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4" name="Google Shape;6177;p124">
                <a:extLst>
                  <a:ext uri="{FF2B5EF4-FFF2-40B4-BE49-F238E27FC236}">
                    <a16:creationId xmlns:a16="http://schemas.microsoft.com/office/drawing/2014/main" id="{2C3CABB6-9256-77A0-4D74-696259395043}"/>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5" name="Google Shape;6178;p124">
                <a:extLst>
                  <a:ext uri="{FF2B5EF4-FFF2-40B4-BE49-F238E27FC236}">
                    <a16:creationId xmlns:a16="http://schemas.microsoft.com/office/drawing/2014/main" id="{7E96CC8E-D169-80CB-F2DE-6E7A6206372C}"/>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6" name="Google Shape;6179;p124">
                <a:extLst>
                  <a:ext uri="{FF2B5EF4-FFF2-40B4-BE49-F238E27FC236}">
                    <a16:creationId xmlns:a16="http://schemas.microsoft.com/office/drawing/2014/main" id="{59044C77-8039-3D4D-431A-4A9977B1C2F7}"/>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7" name="Google Shape;6180;p124">
                <a:extLst>
                  <a:ext uri="{FF2B5EF4-FFF2-40B4-BE49-F238E27FC236}">
                    <a16:creationId xmlns:a16="http://schemas.microsoft.com/office/drawing/2014/main" id="{6D280846-D6BF-8CA4-390D-A7DF67E383D1}"/>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8" name="Google Shape;6181;p124">
                <a:extLst>
                  <a:ext uri="{FF2B5EF4-FFF2-40B4-BE49-F238E27FC236}">
                    <a16:creationId xmlns:a16="http://schemas.microsoft.com/office/drawing/2014/main" id="{41105BD5-3930-8FF1-EF41-7952995BE6A1}"/>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sp>
            <p:nvSpPr>
              <p:cNvPr id="39" name="Google Shape;6182;p124">
                <a:extLst>
                  <a:ext uri="{FF2B5EF4-FFF2-40B4-BE49-F238E27FC236}">
                    <a16:creationId xmlns:a16="http://schemas.microsoft.com/office/drawing/2014/main" id="{18E3D225-BB71-F0A4-9B46-4384684CDEDE}"/>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dirty="0">
                  <a:ln>
                    <a:noFill/>
                  </a:ln>
                  <a:solidFill>
                    <a:srgbClr val="435D74"/>
                  </a:solidFill>
                  <a:effectLst/>
                  <a:uLnTx/>
                  <a:uFillTx/>
                  <a:latin typeface="Aptos" panose="02110004020202020204"/>
                  <a:ea typeface="+mn-ea"/>
                  <a:cs typeface="+mn-cs"/>
                </a:endParaRPr>
              </a:p>
            </p:txBody>
          </p:sp>
        </p:grpSp>
      </p:grpSp>
    </p:spTree>
    <p:extLst>
      <p:ext uri="{BB962C8B-B14F-4D97-AF65-F5344CB8AC3E}">
        <p14:creationId xmlns:p14="http://schemas.microsoft.com/office/powerpoint/2010/main" val="20282858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wrinkles">
            <a:extLst>
              <a:ext uri="{FF2B5EF4-FFF2-40B4-BE49-F238E27FC236}">
                <a16:creationId xmlns:a16="http://schemas.microsoft.com/office/drawing/2014/main" id="{E18DE476-F967-E8F3-0906-E2EC74D243A1}"/>
              </a:ext>
            </a:extLst>
          </p:cNvPr>
          <p:cNvPicPr>
            <a:picLocks noChangeAspect="1"/>
          </p:cNvPicPr>
          <p:nvPr/>
        </p:nvPicPr>
        <p:blipFill>
          <a:blip r:embed="rId3">
            <a:extLst>
              <a:ext uri="{28A0092B-C50C-407E-A947-70E740481C1C}">
                <a14:useLocalDpi xmlns:a14="http://schemas.microsoft.com/office/drawing/2010/main" val="0"/>
              </a:ext>
            </a:extLst>
          </a:blip>
          <a:srcRect l="4017" t="4017" r="4017" b="4017"/>
          <a:stretch/>
        </p:blipFill>
        <p:spPr>
          <a:xfrm rot="5400000">
            <a:off x="2666998" y="-2667000"/>
            <a:ext cx="6858000" cy="12192000"/>
          </a:xfrm>
          <a:prstGeom prst="rect">
            <a:avLst/>
          </a:prstGeom>
        </p:spPr>
      </p:pic>
      <p:pic>
        <p:nvPicPr>
          <p:cNvPr id="53" name="Picture 52" descr="A collection of posters of anime characters&#10;&#10;AI-generated content may be incorrect.">
            <a:extLst>
              <a:ext uri="{FF2B5EF4-FFF2-40B4-BE49-F238E27FC236}">
                <a16:creationId xmlns:a16="http://schemas.microsoft.com/office/drawing/2014/main" id="{B082F693-EEF9-DD09-81A5-F2B8D02B2C5C}"/>
              </a:ext>
            </a:extLst>
          </p:cNvPr>
          <p:cNvPicPr>
            <a:picLocks noChangeAspect="1"/>
          </p:cNvPicPr>
          <p:nvPr/>
        </p:nvPicPr>
        <p:blipFill>
          <a:blip r:embed="rId4">
            <a:alphaModFix amt="13000"/>
            <a:extLst>
              <a:ext uri="{BEBA8EAE-BF5A-486C-A8C5-ECC9F3942E4B}">
                <a14:imgProps xmlns:a14="http://schemas.microsoft.com/office/drawing/2010/main">
                  <a14:imgLayer r:embed="rId5">
                    <a14:imgEffect>
                      <a14:sharpenSoften amount="100000"/>
                    </a14:imgEffect>
                    <a14:imgEffect>
                      <a14:colorTemperature colorTemp="6109"/>
                    </a14:imgEffect>
                    <a14:imgEffect>
                      <a14:brightnessContrast contrast="58000"/>
                    </a14:imgEffect>
                  </a14:imgLayer>
                </a14:imgProps>
              </a:ext>
              <a:ext uri="{28A0092B-C50C-407E-A947-70E740481C1C}">
                <a14:useLocalDpi xmlns:a14="http://schemas.microsoft.com/office/drawing/2010/main" val="0"/>
              </a:ext>
            </a:extLst>
          </a:blip>
          <a:srcRect l="6643" t="7820" r="6643" b="7820"/>
          <a:stretch/>
        </p:blipFill>
        <p:spPr>
          <a:xfrm>
            <a:off x="-3" y="-5"/>
            <a:ext cx="12192003" cy="6858005"/>
          </a:xfrm>
          <a:prstGeom prst="rect">
            <a:avLst/>
          </a:prstGeom>
          <a:effectLst>
            <a:glow>
              <a:srgbClr val="F0EEF0"/>
            </a:glow>
            <a:outerShdw blurRad="609600" dist="50800" dir="5400000" algn="ctr" rotWithShape="0">
              <a:srgbClr val="000000">
                <a:alpha val="43137"/>
              </a:srgbClr>
            </a:outerShdw>
          </a:effectLst>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1986CF6-0FD6-7F9A-0A83-6B024AE9DA2E}"/>
                  </a:ext>
                </a:extLst>
              </p:cNvPr>
              <p:cNvGraphicFramePr>
                <a:graphicFrameLocks noChangeAspect="1"/>
              </p:cNvGraphicFramePr>
              <p:nvPr/>
            </p:nvGraphicFramePr>
            <p:xfrm>
              <a:off x="1043545" y="147525"/>
              <a:ext cx="3189112" cy="1793876"/>
            </p:xfrm>
            <a:graphic>
              <a:graphicData uri="http://schemas.microsoft.com/office/powerpoint/2016/slidezoom">
                <pslz:sldZm>
                  <pslz:sldZmObj sldId="257" cId="1208546347">
                    <pslz:zmPr id="{C544F977-61DB-49E8-B4E5-5E357AE094FB}" transitionDur="1000">
                      <p166:blipFill xmlns:p166="http://schemas.microsoft.com/office/powerpoint/2016/6/main">
                        <a:blip r:embed="rId6"/>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7" name="Slide Zoom 6">
                <a:hlinkClick r:id="rId7" action="ppaction://hlinksldjump"/>
                <a:extLst>
                  <a:ext uri="{FF2B5EF4-FFF2-40B4-BE49-F238E27FC236}">
                    <a16:creationId xmlns:a16="http://schemas.microsoft.com/office/drawing/2014/main" id="{21986CF6-0FD6-7F9A-0A83-6B024AE9DA2E}"/>
                  </a:ext>
                </a:extLst>
              </p:cNvPr>
              <p:cNvPicPr>
                <a:picLocks noGrp="1" noRot="1" noChangeAspect="1" noMove="1" noResize="1" noEditPoints="1" noAdjustHandles="1" noChangeArrowheads="1" noChangeShapeType="1"/>
              </p:cNvPicPr>
              <p:nvPr/>
            </p:nvPicPr>
            <p:blipFill>
              <a:blip r:embed="rId8"/>
              <a:stretch>
                <a:fillRect/>
              </a:stretch>
            </p:blipFill>
            <p:spPr>
              <a:xfrm>
                <a:off x="1043545" y="147525"/>
                <a:ext cx="3189112" cy="1793876"/>
              </a:xfrm>
              <a:prstGeom prst="rect">
                <a:avLst/>
              </a:prstGeom>
              <a:ln>
                <a:no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A45E977-2F4F-8E40-E39A-F3517EBDC4C2}"/>
                  </a:ext>
                </a:extLst>
              </p:cNvPr>
              <p:cNvGraphicFramePr>
                <a:graphicFrameLocks noChangeAspect="1"/>
              </p:cNvGraphicFramePr>
              <p:nvPr/>
            </p:nvGraphicFramePr>
            <p:xfrm>
              <a:off x="8552744" y="2532062"/>
              <a:ext cx="3189112" cy="1793876"/>
            </p:xfrm>
            <a:graphic>
              <a:graphicData uri="http://schemas.microsoft.com/office/powerpoint/2016/slidezoom">
                <pslz:sldZm>
                  <pslz:sldZmObj sldId="262" cId="2562435161">
                    <pslz:zmPr id="{CA29DB51-BF91-4727-AA24-A765C55034FC}" transitionDur="1000">
                      <p166:blipFill xmlns:p166="http://schemas.microsoft.com/office/powerpoint/2016/6/main">
                        <a:blip r:embed="rId9"/>
                        <a:stretch>
                          <a:fillRect/>
                        </a:stretch>
                      </p166:blipFill>
                      <p166:spPr xmlns:p166="http://schemas.microsoft.com/office/powerpoint/2016/6/main">
                        <a:xfrm>
                          <a:off x="0" y="0"/>
                          <a:ext cx="3189112" cy="1793876"/>
                        </a:xfrm>
                        <a:prstGeom prst="rect">
                          <a:avLst/>
                        </a:prstGeom>
                        <a:ln>
                          <a:no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13" name="Slide Zoom 12">
                <a:hlinkClick r:id="rId10" action="ppaction://hlinksldjump"/>
                <a:extLst>
                  <a:ext uri="{FF2B5EF4-FFF2-40B4-BE49-F238E27FC236}">
                    <a16:creationId xmlns:a16="http://schemas.microsoft.com/office/drawing/2014/main" id="{CA45E977-2F4F-8E40-E39A-F3517EBDC4C2}"/>
                  </a:ext>
                </a:extLst>
              </p:cNvPr>
              <p:cNvPicPr>
                <a:picLocks noGrp="1" noRot="1" noChangeAspect="1" noMove="1" noResize="1" noEditPoints="1" noAdjustHandles="1" noChangeArrowheads="1" noChangeShapeType="1"/>
              </p:cNvPicPr>
              <p:nvPr/>
            </p:nvPicPr>
            <p:blipFill>
              <a:blip r:embed="rId8"/>
              <a:stretch>
                <a:fillRect/>
              </a:stretch>
            </p:blipFill>
            <p:spPr>
              <a:xfrm>
                <a:off x="8552744" y="2532062"/>
                <a:ext cx="3189112" cy="1793876"/>
              </a:xfrm>
              <a:prstGeom prst="rect">
                <a:avLst/>
              </a:prstGeom>
              <a:ln>
                <a:noFill/>
              </a:ln>
              <a:effectLst>
                <a:outerShdw blurRad="292100" dist="139700" dir="2700000" algn="tl" rotWithShape="0">
                  <a:srgbClr val="333333">
                    <a:alpha val="65000"/>
                  </a:srgbClr>
                </a:outerShdw>
              </a:effectLst>
            </p:spPr>
          </p:pic>
        </mc:Fallback>
      </mc:AlternateContent>
      <p:sp>
        <p:nvSpPr>
          <p:cNvPr id="10" name="Oval 9">
            <a:extLst>
              <a:ext uri="{FF2B5EF4-FFF2-40B4-BE49-F238E27FC236}">
                <a16:creationId xmlns:a16="http://schemas.microsoft.com/office/drawing/2014/main" id="{2FF3FA2E-C511-9673-CA1F-631103EED244}"/>
              </a:ext>
            </a:extLst>
          </p:cNvPr>
          <p:cNvSpPr/>
          <p:nvPr/>
        </p:nvSpPr>
        <p:spPr>
          <a:xfrm>
            <a:off x="4074026" y="1407026"/>
            <a:ext cx="4043948" cy="4043948"/>
          </a:xfrm>
          <a:prstGeom prst="ellipse">
            <a:avLst/>
          </a:prstGeom>
          <a:solidFill>
            <a:srgbClr val="DFE0E5"/>
          </a:solid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sp>
        <p:nvSpPr>
          <p:cNvPr id="11" name="Oval 10">
            <a:extLst>
              <a:ext uri="{FF2B5EF4-FFF2-40B4-BE49-F238E27FC236}">
                <a16:creationId xmlns:a16="http://schemas.microsoft.com/office/drawing/2014/main" id="{2706C2EA-3AAF-1906-A046-79BBBE9A9FFB}"/>
              </a:ext>
            </a:extLst>
          </p:cNvPr>
          <p:cNvSpPr/>
          <p:nvPr/>
        </p:nvSpPr>
        <p:spPr>
          <a:xfrm>
            <a:off x="4000500" y="1333500"/>
            <a:ext cx="4191000" cy="41910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1045" name="python">
            <a:extLst>
              <a:ext uri="{FF2B5EF4-FFF2-40B4-BE49-F238E27FC236}">
                <a16:creationId xmlns:a16="http://schemas.microsoft.com/office/drawing/2014/main" id="{33B33502-F718-36DB-1585-A229777D9FBE}"/>
              </a:ext>
            </a:extLst>
          </p:cNvPr>
          <p:cNvGrpSpPr/>
          <p:nvPr/>
        </p:nvGrpSpPr>
        <p:grpSpPr>
          <a:xfrm>
            <a:off x="4498976" y="1558925"/>
            <a:ext cx="1552575" cy="1568450"/>
            <a:chOff x="4498976" y="1558925"/>
            <a:chExt cx="1552575" cy="1568450"/>
          </a:xfrm>
        </p:grpSpPr>
        <p:sp>
          <p:nvSpPr>
            <p:cNvPr id="1027" name="Freeform 30">
              <a:extLst>
                <a:ext uri="{FF2B5EF4-FFF2-40B4-BE49-F238E27FC236}">
                  <a16:creationId xmlns:a16="http://schemas.microsoft.com/office/drawing/2014/main" id="{3E2C3A0C-986E-ACA2-E8B0-62068C85DA36}"/>
                </a:ext>
              </a:extLst>
            </p:cNvPr>
            <p:cNvSpPr>
              <a:spLocks/>
            </p:cNvSpPr>
            <p:nvPr/>
          </p:nvSpPr>
          <p:spPr bwMode="auto">
            <a:xfrm>
              <a:off x="4498976" y="1558925"/>
              <a:ext cx="1552575" cy="1568450"/>
            </a:xfrm>
            <a:custGeom>
              <a:avLst/>
              <a:gdLst>
                <a:gd name="T0" fmla="*/ 0 w 16299"/>
                <a:gd name="T1" fmla="*/ 9410 h 16468"/>
                <a:gd name="T2" fmla="*/ 16299 w 16299"/>
                <a:gd name="T3" fmla="*/ 0 h 16468"/>
                <a:gd name="T4" fmla="*/ 16299 w 16299"/>
                <a:gd name="T5" fmla="*/ 14115 h 16468"/>
                <a:gd name="T6" fmla="*/ 12224 w 16299"/>
                <a:gd name="T7" fmla="*/ 16468 h 16468"/>
                <a:gd name="T8" fmla="*/ 0 w 16299"/>
                <a:gd name="T9" fmla="*/ 9410 h 16468"/>
              </a:gdLst>
              <a:ahLst/>
              <a:cxnLst>
                <a:cxn ang="0">
                  <a:pos x="T0" y="T1"/>
                </a:cxn>
                <a:cxn ang="0">
                  <a:pos x="T2" y="T3"/>
                </a:cxn>
                <a:cxn ang="0">
                  <a:pos x="T4" y="T5"/>
                </a:cxn>
                <a:cxn ang="0">
                  <a:pos x="T6" y="T7"/>
                </a:cxn>
                <a:cxn ang="0">
                  <a:pos x="T8" y="T9"/>
                </a:cxn>
              </a:cxnLst>
              <a:rect l="0" t="0" r="r" b="b"/>
              <a:pathLst>
                <a:path w="16299" h="16468">
                  <a:moveTo>
                    <a:pt x="0" y="9410"/>
                  </a:moveTo>
                  <a:cubicBezTo>
                    <a:pt x="3362" y="3587"/>
                    <a:pt x="9575" y="0"/>
                    <a:pt x="16299" y="0"/>
                  </a:cubicBezTo>
                  <a:lnTo>
                    <a:pt x="16299" y="14115"/>
                  </a:lnTo>
                  <a:cubicBezTo>
                    <a:pt x="14618" y="14115"/>
                    <a:pt x="13065" y="15012"/>
                    <a:pt x="12224" y="16468"/>
                  </a:cubicBezTo>
                  <a:lnTo>
                    <a:pt x="0" y="9410"/>
                  </a:lnTo>
                  <a:close/>
                </a:path>
              </a:pathLst>
            </a:custGeom>
            <a:solidFill>
              <a:srgbClr val="FFD534">
                <a:alpha val="20000"/>
              </a:srgbClr>
            </a:solidFill>
            <a:ln w="28575">
              <a:solidFill>
                <a:srgbClr val="FFD638"/>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39" name="Picture 2" descr="Python - Wikiversity">
              <a:extLst>
                <a:ext uri="{FF2B5EF4-FFF2-40B4-BE49-F238E27FC236}">
                  <a16:creationId xmlns:a16="http://schemas.microsoft.com/office/drawing/2014/main" id="{9B7DC579-1FF2-3FE7-0DE5-28A9DC23BE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3992" y="1796585"/>
              <a:ext cx="1093130" cy="1093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2" name="SQL">
            <a:extLst>
              <a:ext uri="{FF2B5EF4-FFF2-40B4-BE49-F238E27FC236}">
                <a16:creationId xmlns:a16="http://schemas.microsoft.com/office/drawing/2014/main" id="{296D669C-5B31-6BA5-DAE6-E0950D529700}"/>
              </a:ext>
            </a:extLst>
          </p:cNvPr>
          <p:cNvGrpSpPr/>
          <p:nvPr/>
        </p:nvGrpSpPr>
        <p:grpSpPr>
          <a:xfrm>
            <a:off x="6125077" y="1558925"/>
            <a:ext cx="1567949" cy="1568450"/>
            <a:chOff x="6125077" y="1558925"/>
            <a:chExt cx="1567949" cy="1568450"/>
          </a:xfrm>
        </p:grpSpPr>
        <p:sp>
          <p:nvSpPr>
            <p:cNvPr id="62" name="Freeform 20">
              <a:extLst>
                <a:ext uri="{FF2B5EF4-FFF2-40B4-BE49-F238E27FC236}">
                  <a16:creationId xmlns:a16="http://schemas.microsoft.com/office/drawing/2014/main" id="{560F02F4-62D9-5D63-83D1-141E519E73F1}"/>
                </a:ext>
              </a:extLst>
            </p:cNvPr>
            <p:cNvSpPr>
              <a:spLocks/>
            </p:cNvSpPr>
            <p:nvPr/>
          </p:nvSpPr>
          <p:spPr bwMode="auto">
            <a:xfrm>
              <a:off x="6142038" y="1558925"/>
              <a:ext cx="1550988" cy="1568450"/>
            </a:xfrm>
            <a:custGeom>
              <a:avLst/>
              <a:gdLst>
                <a:gd name="T0" fmla="*/ 0 w 8149"/>
                <a:gd name="T1" fmla="*/ 0 h 8234"/>
                <a:gd name="T2" fmla="*/ 8149 w 8149"/>
                <a:gd name="T3" fmla="*/ 4705 h 8234"/>
                <a:gd name="T4" fmla="*/ 2037 w 8149"/>
                <a:gd name="T5" fmla="*/ 8234 h 8234"/>
                <a:gd name="T6" fmla="*/ 0 w 8149"/>
                <a:gd name="T7" fmla="*/ 7057 h 8234"/>
                <a:gd name="T8" fmla="*/ 0 w 8149"/>
                <a:gd name="T9" fmla="*/ 0 h 8234"/>
              </a:gdLst>
              <a:ahLst/>
              <a:cxnLst>
                <a:cxn ang="0">
                  <a:pos x="T0" y="T1"/>
                </a:cxn>
                <a:cxn ang="0">
                  <a:pos x="T2" y="T3"/>
                </a:cxn>
                <a:cxn ang="0">
                  <a:pos x="T4" y="T5"/>
                </a:cxn>
                <a:cxn ang="0">
                  <a:pos x="T6" y="T7"/>
                </a:cxn>
                <a:cxn ang="0">
                  <a:pos x="T8" y="T9"/>
                </a:cxn>
              </a:cxnLst>
              <a:rect l="0" t="0" r="r" b="b"/>
              <a:pathLst>
                <a:path w="8149" h="8234">
                  <a:moveTo>
                    <a:pt x="0" y="0"/>
                  </a:moveTo>
                  <a:cubicBezTo>
                    <a:pt x="3362" y="0"/>
                    <a:pt x="6468" y="1793"/>
                    <a:pt x="8149" y="4705"/>
                  </a:cubicBezTo>
                  <a:lnTo>
                    <a:pt x="2037" y="8234"/>
                  </a:lnTo>
                  <a:cubicBezTo>
                    <a:pt x="1617" y="7506"/>
                    <a:pt x="840" y="7057"/>
                    <a:pt x="0" y="7057"/>
                  </a:cubicBezTo>
                  <a:lnTo>
                    <a:pt x="0" y="0"/>
                  </a:lnTo>
                  <a:close/>
                </a:path>
              </a:pathLst>
            </a:custGeom>
            <a:solidFill>
              <a:srgbClr val="2677C7">
                <a:alpha val="20000"/>
              </a:srgbClr>
            </a:solidFill>
            <a:ln w="28575">
              <a:solidFill>
                <a:srgbClr val="2677C7"/>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0" name="Picture 1039" descr="A blue cylinder with white text&#10;&#10;AI-generated content may be incorrect.">
              <a:extLst>
                <a:ext uri="{FF2B5EF4-FFF2-40B4-BE49-F238E27FC236}">
                  <a16:creationId xmlns:a16="http://schemas.microsoft.com/office/drawing/2014/main" id="{435BE6DD-E803-DBC7-6751-D0B78412E9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25077" y="1796585"/>
              <a:ext cx="1019868" cy="1019868"/>
            </a:xfrm>
            <a:prstGeom prst="rect">
              <a:avLst/>
            </a:prstGeom>
          </p:spPr>
        </p:pic>
      </p:grpSp>
      <p:grpSp>
        <p:nvGrpSpPr>
          <p:cNvPr id="1051" name="EXCEL">
            <a:extLst>
              <a:ext uri="{FF2B5EF4-FFF2-40B4-BE49-F238E27FC236}">
                <a16:creationId xmlns:a16="http://schemas.microsoft.com/office/drawing/2014/main" id="{CC87FC71-26F3-D06A-D77F-EBE1195B137B}"/>
              </a:ext>
            </a:extLst>
          </p:cNvPr>
          <p:cNvGrpSpPr/>
          <p:nvPr/>
        </p:nvGrpSpPr>
        <p:grpSpPr>
          <a:xfrm>
            <a:off x="6573838" y="2533650"/>
            <a:ext cx="1484313" cy="1792288"/>
            <a:chOff x="6573838" y="2533650"/>
            <a:chExt cx="1484313" cy="1792288"/>
          </a:xfrm>
        </p:grpSpPr>
        <p:sp>
          <p:nvSpPr>
            <p:cNvPr id="63" name="Freeform 22">
              <a:extLst>
                <a:ext uri="{FF2B5EF4-FFF2-40B4-BE49-F238E27FC236}">
                  <a16:creationId xmlns:a16="http://schemas.microsoft.com/office/drawing/2014/main" id="{7C5FB7FB-6658-B7FD-B83E-144AB691D675}"/>
                </a:ext>
              </a:extLst>
            </p:cNvPr>
            <p:cNvSpPr>
              <a:spLocks/>
            </p:cNvSpPr>
            <p:nvPr/>
          </p:nvSpPr>
          <p:spPr bwMode="auto">
            <a:xfrm>
              <a:off x="6573838" y="2533650"/>
              <a:ext cx="1484313" cy="1792288"/>
            </a:xfrm>
            <a:custGeom>
              <a:avLst/>
              <a:gdLst>
                <a:gd name="T0" fmla="*/ 6112 w 7793"/>
                <a:gd name="T1" fmla="*/ 0 h 9411"/>
                <a:gd name="T2" fmla="*/ 6112 w 7793"/>
                <a:gd name="T3" fmla="*/ 9411 h 9411"/>
                <a:gd name="T4" fmla="*/ 0 w 7793"/>
                <a:gd name="T5" fmla="*/ 5882 h 9411"/>
                <a:gd name="T6" fmla="*/ 0 w 7793"/>
                <a:gd name="T7" fmla="*/ 3529 h 9411"/>
                <a:gd name="T8" fmla="*/ 6112 w 7793"/>
                <a:gd name="T9" fmla="*/ 0 h 9411"/>
              </a:gdLst>
              <a:ahLst/>
              <a:cxnLst>
                <a:cxn ang="0">
                  <a:pos x="T0" y="T1"/>
                </a:cxn>
                <a:cxn ang="0">
                  <a:pos x="T2" y="T3"/>
                </a:cxn>
                <a:cxn ang="0">
                  <a:pos x="T4" y="T5"/>
                </a:cxn>
                <a:cxn ang="0">
                  <a:pos x="T6" y="T7"/>
                </a:cxn>
                <a:cxn ang="0">
                  <a:pos x="T8" y="T9"/>
                </a:cxn>
              </a:cxnLst>
              <a:rect l="0" t="0" r="r" b="b"/>
              <a:pathLst>
                <a:path w="7793" h="9411">
                  <a:moveTo>
                    <a:pt x="6112" y="0"/>
                  </a:moveTo>
                  <a:cubicBezTo>
                    <a:pt x="7793" y="2912"/>
                    <a:pt x="7793" y="6499"/>
                    <a:pt x="6112" y="9411"/>
                  </a:cubicBezTo>
                  <a:lnTo>
                    <a:pt x="0" y="5882"/>
                  </a:lnTo>
                  <a:cubicBezTo>
                    <a:pt x="421" y="5154"/>
                    <a:pt x="421" y="4257"/>
                    <a:pt x="0" y="3529"/>
                  </a:cubicBezTo>
                  <a:lnTo>
                    <a:pt x="6112" y="0"/>
                  </a:lnTo>
                  <a:close/>
                </a:path>
              </a:pathLst>
            </a:custGeom>
            <a:solidFill>
              <a:srgbClr val="23A164">
                <a:alpha val="20000"/>
              </a:srgbClr>
            </a:solidFill>
            <a:ln w="28575">
              <a:solidFill>
                <a:srgbClr val="23A164"/>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1" name="Picture 33">
              <a:extLst>
                <a:ext uri="{FF2B5EF4-FFF2-40B4-BE49-F238E27FC236}">
                  <a16:creationId xmlns:a16="http://schemas.microsoft.com/office/drawing/2014/main" id="{C5958786-E296-BB90-2090-B8D9C80F140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p:blipFill>
          <p:spPr bwMode="auto">
            <a:xfrm>
              <a:off x="6948707" y="3066822"/>
              <a:ext cx="777506" cy="7243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9" name="P.B">
            <a:extLst>
              <a:ext uri="{FF2B5EF4-FFF2-40B4-BE49-F238E27FC236}">
                <a16:creationId xmlns:a16="http://schemas.microsoft.com/office/drawing/2014/main" id="{A32A7F52-B860-55D0-FFB5-90DDA577BDDC}"/>
              </a:ext>
            </a:extLst>
          </p:cNvPr>
          <p:cNvGrpSpPr/>
          <p:nvPr/>
        </p:nvGrpSpPr>
        <p:grpSpPr>
          <a:xfrm>
            <a:off x="6142038" y="3730625"/>
            <a:ext cx="1550988" cy="1568450"/>
            <a:chOff x="6142038" y="3730625"/>
            <a:chExt cx="1550988" cy="1568450"/>
          </a:xfrm>
        </p:grpSpPr>
        <p:sp>
          <p:nvSpPr>
            <p:cNvPr id="1024" name="Freeform 24">
              <a:extLst>
                <a:ext uri="{FF2B5EF4-FFF2-40B4-BE49-F238E27FC236}">
                  <a16:creationId xmlns:a16="http://schemas.microsoft.com/office/drawing/2014/main" id="{28C277E4-A92D-4BC2-0CD5-8FECA50E73DF}"/>
                </a:ext>
              </a:extLst>
            </p:cNvPr>
            <p:cNvSpPr>
              <a:spLocks/>
            </p:cNvSpPr>
            <p:nvPr/>
          </p:nvSpPr>
          <p:spPr bwMode="auto">
            <a:xfrm>
              <a:off x="6142038" y="3730625"/>
              <a:ext cx="1550988" cy="1568450"/>
            </a:xfrm>
            <a:custGeom>
              <a:avLst/>
              <a:gdLst>
                <a:gd name="T0" fmla="*/ 8149 w 8149"/>
                <a:gd name="T1" fmla="*/ 3529 h 8234"/>
                <a:gd name="T2" fmla="*/ 0 w 8149"/>
                <a:gd name="T3" fmla="*/ 8234 h 8234"/>
                <a:gd name="T4" fmla="*/ 0 w 8149"/>
                <a:gd name="T5" fmla="*/ 1176 h 8234"/>
                <a:gd name="T6" fmla="*/ 2037 w 8149"/>
                <a:gd name="T7" fmla="*/ 0 h 8234"/>
                <a:gd name="T8" fmla="*/ 8149 w 8149"/>
                <a:gd name="T9" fmla="*/ 3529 h 8234"/>
              </a:gdLst>
              <a:ahLst/>
              <a:cxnLst>
                <a:cxn ang="0">
                  <a:pos x="T0" y="T1"/>
                </a:cxn>
                <a:cxn ang="0">
                  <a:pos x="T2" y="T3"/>
                </a:cxn>
                <a:cxn ang="0">
                  <a:pos x="T4" y="T5"/>
                </a:cxn>
                <a:cxn ang="0">
                  <a:pos x="T6" y="T7"/>
                </a:cxn>
                <a:cxn ang="0">
                  <a:pos x="T8" y="T9"/>
                </a:cxn>
              </a:cxnLst>
              <a:rect l="0" t="0" r="r" b="b"/>
              <a:pathLst>
                <a:path w="8149" h="8234">
                  <a:moveTo>
                    <a:pt x="8149" y="3529"/>
                  </a:moveTo>
                  <a:cubicBezTo>
                    <a:pt x="6468" y="6441"/>
                    <a:pt x="3362" y="8234"/>
                    <a:pt x="0" y="8234"/>
                  </a:cubicBezTo>
                  <a:lnTo>
                    <a:pt x="0" y="1176"/>
                  </a:lnTo>
                  <a:cubicBezTo>
                    <a:pt x="840" y="1176"/>
                    <a:pt x="1617" y="728"/>
                    <a:pt x="2037" y="0"/>
                  </a:cubicBezTo>
                  <a:lnTo>
                    <a:pt x="8149" y="3529"/>
                  </a:lnTo>
                  <a:close/>
                </a:path>
              </a:pathLst>
            </a:custGeom>
            <a:solidFill>
              <a:srgbClr val="DF8001">
                <a:alpha val="20000"/>
              </a:srgbClr>
            </a:solidFill>
            <a:ln w="28575">
              <a:solidFill>
                <a:srgbClr val="DF8001"/>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2" name="Picture 1041" descr="A yellow and orange bars&#10;&#10;AI-generated content may be incorrect.">
              <a:extLst>
                <a:ext uri="{FF2B5EF4-FFF2-40B4-BE49-F238E27FC236}">
                  <a16:creationId xmlns:a16="http://schemas.microsoft.com/office/drawing/2014/main" id="{61DFAAEB-F060-6101-1C94-9349B5B852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88892" y="4022971"/>
              <a:ext cx="1019868" cy="1019868"/>
            </a:xfrm>
            <a:prstGeom prst="rect">
              <a:avLst/>
            </a:prstGeom>
          </p:spPr>
        </p:pic>
      </p:grpSp>
      <p:grpSp>
        <p:nvGrpSpPr>
          <p:cNvPr id="1047" name="TABLEAU">
            <a:extLst>
              <a:ext uri="{FF2B5EF4-FFF2-40B4-BE49-F238E27FC236}">
                <a16:creationId xmlns:a16="http://schemas.microsoft.com/office/drawing/2014/main" id="{290B0E1C-8559-5331-98D3-E245B3EAD24B}"/>
              </a:ext>
            </a:extLst>
          </p:cNvPr>
          <p:cNvGrpSpPr/>
          <p:nvPr/>
        </p:nvGrpSpPr>
        <p:grpSpPr>
          <a:xfrm>
            <a:off x="4498976" y="3730625"/>
            <a:ext cx="1552575" cy="1568450"/>
            <a:chOff x="4498976" y="3730625"/>
            <a:chExt cx="1552575" cy="1568450"/>
          </a:xfrm>
        </p:grpSpPr>
        <p:sp>
          <p:nvSpPr>
            <p:cNvPr id="1025" name="Freeform 26">
              <a:extLst>
                <a:ext uri="{FF2B5EF4-FFF2-40B4-BE49-F238E27FC236}">
                  <a16:creationId xmlns:a16="http://schemas.microsoft.com/office/drawing/2014/main" id="{504DB1C2-5D54-B40A-1CA7-1F52BD3DE71A}"/>
                </a:ext>
              </a:extLst>
            </p:cNvPr>
            <p:cNvSpPr>
              <a:spLocks/>
            </p:cNvSpPr>
            <p:nvPr/>
          </p:nvSpPr>
          <p:spPr bwMode="auto">
            <a:xfrm>
              <a:off x="4498976" y="3730625"/>
              <a:ext cx="1552575" cy="1568450"/>
            </a:xfrm>
            <a:custGeom>
              <a:avLst/>
              <a:gdLst>
                <a:gd name="T0" fmla="*/ 8149 w 8149"/>
                <a:gd name="T1" fmla="*/ 8234 h 8234"/>
                <a:gd name="T2" fmla="*/ 0 w 8149"/>
                <a:gd name="T3" fmla="*/ 3529 h 8234"/>
                <a:gd name="T4" fmla="*/ 6112 w 8149"/>
                <a:gd name="T5" fmla="*/ 0 h 8234"/>
                <a:gd name="T6" fmla="*/ 8149 w 8149"/>
                <a:gd name="T7" fmla="*/ 1176 h 8234"/>
                <a:gd name="T8" fmla="*/ 8149 w 8149"/>
                <a:gd name="T9" fmla="*/ 8234 h 8234"/>
              </a:gdLst>
              <a:ahLst/>
              <a:cxnLst>
                <a:cxn ang="0">
                  <a:pos x="T0" y="T1"/>
                </a:cxn>
                <a:cxn ang="0">
                  <a:pos x="T2" y="T3"/>
                </a:cxn>
                <a:cxn ang="0">
                  <a:pos x="T4" y="T5"/>
                </a:cxn>
                <a:cxn ang="0">
                  <a:pos x="T6" y="T7"/>
                </a:cxn>
                <a:cxn ang="0">
                  <a:pos x="T8" y="T9"/>
                </a:cxn>
              </a:cxnLst>
              <a:rect l="0" t="0" r="r" b="b"/>
              <a:pathLst>
                <a:path w="8149" h="8234">
                  <a:moveTo>
                    <a:pt x="8149" y="8234"/>
                  </a:moveTo>
                  <a:cubicBezTo>
                    <a:pt x="4787" y="8234"/>
                    <a:pt x="1681" y="6441"/>
                    <a:pt x="0" y="3529"/>
                  </a:cubicBezTo>
                  <a:lnTo>
                    <a:pt x="6112" y="0"/>
                  </a:lnTo>
                  <a:cubicBezTo>
                    <a:pt x="6532" y="728"/>
                    <a:pt x="7309" y="1176"/>
                    <a:pt x="8149" y="1176"/>
                  </a:cubicBezTo>
                  <a:lnTo>
                    <a:pt x="8149" y="8234"/>
                  </a:lnTo>
                  <a:close/>
                </a:path>
              </a:pathLst>
            </a:custGeom>
            <a:solidFill>
              <a:schemeClr val="bg1">
                <a:alpha val="20000"/>
              </a:schemeClr>
            </a:solidFill>
            <a:ln w="28575">
              <a:solidFill>
                <a:srgbClr val="002A9D"/>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3" name="Picture 35" descr="Tableau Logo">
              <a:extLst>
                <a:ext uri="{FF2B5EF4-FFF2-40B4-BE49-F238E27FC236}">
                  <a16:creationId xmlns:a16="http://schemas.microsoft.com/office/drawing/2014/main" id="{B5DEA32A-2192-08C9-1561-3459DF63BF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85631" y="3928204"/>
              <a:ext cx="1094400" cy="109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6" name="CLOUD">
            <a:extLst>
              <a:ext uri="{FF2B5EF4-FFF2-40B4-BE49-F238E27FC236}">
                <a16:creationId xmlns:a16="http://schemas.microsoft.com/office/drawing/2014/main" id="{E0310DBF-2574-2451-A5BC-262DD6E31937}"/>
              </a:ext>
            </a:extLst>
          </p:cNvPr>
          <p:cNvGrpSpPr/>
          <p:nvPr/>
        </p:nvGrpSpPr>
        <p:grpSpPr>
          <a:xfrm>
            <a:off x="4133851" y="2533650"/>
            <a:ext cx="1484313" cy="1792288"/>
            <a:chOff x="4133851" y="2533650"/>
            <a:chExt cx="1484313" cy="1792288"/>
          </a:xfrm>
        </p:grpSpPr>
        <p:sp>
          <p:nvSpPr>
            <p:cNvPr id="1028" name="Freeform 28">
              <a:extLst>
                <a:ext uri="{FF2B5EF4-FFF2-40B4-BE49-F238E27FC236}">
                  <a16:creationId xmlns:a16="http://schemas.microsoft.com/office/drawing/2014/main" id="{C0826AED-3765-9747-0232-EB804DF495F0}"/>
                </a:ext>
              </a:extLst>
            </p:cNvPr>
            <p:cNvSpPr>
              <a:spLocks/>
            </p:cNvSpPr>
            <p:nvPr/>
          </p:nvSpPr>
          <p:spPr bwMode="auto">
            <a:xfrm>
              <a:off x="4133851" y="2533650"/>
              <a:ext cx="1484313" cy="1792288"/>
            </a:xfrm>
            <a:custGeom>
              <a:avLst/>
              <a:gdLst>
                <a:gd name="T0" fmla="*/ 3362 w 15586"/>
                <a:gd name="T1" fmla="*/ 18821 h 18821"/>
                <a:gd name="T2" fmla="*/ 3362 w 15586"/>
                <a:gd name="T3" fmla="*/ 0 h 18821"/>
                <a:gd name="T4" fmla="*/ 15586 w 15586"/>
                <a:gd name="T5" fmla="*/ 7058 h 18821"/>
                <a:gd name="T6" fmla="*/ 15586 w 15586"/>
                <a:gd name="T7" fmla="*/ 11763 h 18821"/>
                <a:gd name="T8" fmla="*/ 3362 w 15586"/>
                <a:gd name="T9" fmla="*/ 18821 h 18821"/>
              </a:gdLst>
              <a:ahLst/>
              <a:cxnLst>
                <a:cxn ang="0">
                  <a:pos x="T0" y="T1"/>
                </a:cxn>
                <a:cxn ang="0">
                  <a:pos x="T2" y="T3"/>
                </a:cxn>
                <a:cxn ang="0">
                  <a:pos x="T4" y="T5"/>
                </a:cxn>
                <a:cxn ang="0">
                  <a:pos x="T6" y="T7"/>
                </a:cxn>
                <a:cxn ang="0">
                  <a:pos x="T8" y="T9"/>
                </a:cxn>
              </a:cxnLst>
              <a:rect l="0" t="0" r="r" b="b"/>
              <a:pathLst>
                <a:path w="15586" h="18821">
                  <a:moveTo>
                    <a:pt x="3362" y="18821"/>
                  </a:moveTo>
                  <a:cubicBezTo>
                    <a:pt x="0" y="12998"/>
                    <a:pt x="0" y="5823"/>
                    <a:pt x="3362" y="0"/>
                  </a:cubicBezTo>
                  <a:lnTo>
                    <a:pt x="15586" y="7058"/>
                  </a:lnTo>
                  <a:cubicBezTo>
                    <a:pt x="14745" y="8514"/>
                    <a:pt x="14745" y="10307"/>
                    <a:pt x="15586" y="11763"/>
                  </a:cubicBezTo>
                  <a:lnTo>
                    <a:pt x="3362" y="18821"/>
                  </a:lnTo>
                  <a:close/>
                </a:path>
              </a:pathLst>
            </a:custGeom>
            <a:solidFill>
              <a:srgbClr val="EA4335">
                <a:alpha val="20000"/>
              </a:srgbClr>
            </a:solidFill>
            <a:ln w="28575">
              <a:solidFill>
                <a:srgbClr val="EA4335"/>
              </a:solidFill>
              <a:prstDash val="solid"/>
              <a:round/>
              <a:headEnd/>
              <a:tailEnd/>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o-FO"/>
            </a:p>
          </p:txBody>
        </p:sp>
        <p:pic>
          <p:nvPicPr>
            <p:cNvPr id="1044" name="Picture 1043" descr="A logo of a cloud&#10;&#10;AI-generated content may be incorrect.">
              <a:extLst>
                <a:ext uri="{FF2B5EF4-FFF2-40B4-BE49-F238E27FC236}">
                  <a16:creationId xmlns:a16="http://schemas.microsoft.com/office/drawing/2014/main" id="{81FDEC75-3CFF-0DFF-BC48-0E11C24A329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37109" y="3061834"/>
              <a:ext cx="1310379" cy="802606"/>
            </a:xfrm>
            <a:prstGeom prst="rect">
              <a:avLst/>
            </a:prstGeom>
          </p:spPr>
        </p:pic>
      </p:grpSp>
      <p:sp>
        <p:nvSpPr>
          <p:cNvPr id="3" name="TextBox 2">
            <a:extLst>
              <a:ext uri="{FF2B5EF4-FFF2-40B4-BE49-F238E27FC236}">
                <a16:creationId xmlns:a16="http://schemas.microsoft.com/office/drawing/2014/main" id="{100FBA3F-4A26-0609-152B-F8C6BEA7D713}"/>
              </a:ext>
            </a:extLst>
          </p:cNvPr>
          <p:cNvSpPr txBox="1"/>
          <p:nvPr/>
        </p:nvSpPr>
        <p:spPr>
          <a:xfrm>
            <a:off x="5533058" y="3203402"/>
            <a:ext cx="1125884" cy="692497"/>
          </a:xfrm>
          <a:prstGeom prst="rect">
            <a:avLst/>
          </a:prstGeom>
          <a:noFill/>
        </p:spPr>
        <p:txBody>
          <a:bodyPr wrap="square" rtlCol="0">
            <a:spAutoFit/>
          </a:bodyPr>
          <a:lstStyle/>
          <a:p>
            <a:pPr algn="ctr"/>
            <a:r>
              <a:rPr lang="fo-FO" sz="1300" dirty="0">
                <a:latin typeface="Futura XBlkCnIt BT" panose="020B0806020204090204" pitchFamily="34" charset="0"/>
              </a:rPr>
              <a:t>Digital Skill</a:t>
            </a:r>
          </a:p>
          <a:p>
            <a:pPr algn="ctr"/>
            <a:r>
              <a:rPr lang="fo-FO" sz="1300" dirty="0">
                <a:latin typeface="Futura XBlkCnIt BT" panose="020B0806020204090204" pitchFamily="34" charset="0"/>
              </a:rPr>
              <a:t>&amp;</a:t>
            </a:r>
          </a:p>
          <a:p>
            <a:pPr algn="ctr"/>
            <a:r>
              <a:rPr lang="fo-FO" sz="1300" dirty="0">
                <a:latin typeface="Futura XBlkCnIt BT" panose="020B0806020204090204" pitchFamily="34" charset="0"/>
              </a:rPr>
              <a:t>Eco</a:t>
            </a:r>
          </a:p>
        </p:txBody>
      </p:sp>
      <p:sp>
        <p:nvSpPr>
          <p:cNvPr id="2" name="Oval 1">
            <a:extLst>
              <a:ext uri="{FF2B5EF4-FFF2-40B4-BE49-F238E27FC236}">
                <a16:creationId xmlns:a16="http://schemas.microsoft.com/office/drawing/2014/main" id="{EDB031D7-4FB7-5AEB-642B-6082013AC0F1}"/>
              </a:ext>
            </a:extLst>
          </p:cNvPr>
          <p:cNvSpPr/>
          <p:nvPr/>
        </p:nvSpPr>
        <p:spPr>
          <a:xfrm>
            <a:off x="5626100" y="2959100"/>
            <a:ext cx="939800" cy="939800"/>
          </a:xfrm>
          <a:prstGeom prst="ellipse">
            <a:avLst/>
          </a:prstGeom>
          <a:noFill/>
          <a:ln w="6350">
            <a:solidFill>
              <a:schemeClr val="tx2"/>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o-FO" dirty="0"/>
          </a:p>
        </p:txBody>
      </p:sp>
      <p:grpSp>
        <p:nvGrpSpPr>
          <p:cNvPr id="6" name="Group 5">
            <a:extLst>
              <a:ext uri="{FF2B5EF4-FFF2-40B4-BE49-F238E27FC236}">
                <a16:creationId xmlns:a16="http://schemas.microsoft.com/office/drawing/2014/main" id="{B9D168AA-1E23-9722-4D98-A0DF4A778DF9}"/>
              </a:ext>
            </a:extLst>
          </p:cNvPr>
          <p:cNvGrpSpPr/>
          <p:nvPr/>
        </p:nvGrpSpPr>
        <p:grpSpPr>
          <a:xfrm>
            <a:off x="-12696280" y="0"/>
            <a:ext cx="12482920" cy="6858000"/>
            <a:chOff x="-290920" y="0"/>
            <a:chExt cx="12482920" cy="6858000"/>
          </a:xfrm>
        </p:grpSpPr>
        <p:sp>
          <p:nvSpPr>
            <p:cNvPr id="8" name="Rectangle 7">
              <a:extLst>
                <a:ext uri="{FF2B5EF4-FFF2-40B4-BE49-F238E27FC236}">
                  <a16:creationId xmlns:a16="http://schemas.microsoft.com/office/drawing/2014/main" id="{A9422C09-2A34-5557-7ADC-EEE6A69ED65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 name="Freeform: Shape 8">
              <a:extLst>
                <a:ext uri="{FF2B5EF4-FFF2-40B4-BE49-F238E27FC236}">
                  <a16:creationId xmlns:a16="http://schemas.microsoft.com/office/drawing/2014/main" id="{F84BE36A-E63D-FA12-BE35-4A3E3ABB4E7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 name="TextBox 11">
              <a:extLst>
                <a:ext uri="{FF2B5EF4-FFF2-40B4-BE49-F238E27FC236}">
                  <a16:creationId xmlns:a16="http://schemas.microsoft.com/office/drawing/2014/main" id="{8BD5CC31-F134-643F-4978-63E2015698B8}"/>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14" name="Picture 13">
              <a:extLst>
                <a:ext uri="{FF2B5EF4-FFF2-40B4-BE49-F238E27FC236}">
                  <a16:creationId xmlns:a16="http://schemas.microsoft.com/office/drawing/2014/main" id="{572DEFA3-9961-10B2-5C2F-3AD2E62B48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5" name="Group 14">
            <a:extLst>
              <a:ext uri="{FF2B5EF4-FFF2-40B4-BE49-F238E27FC236}">
                <a16:creationId xmlns:a16="http://schemas.microsoft.com/office/drawing/2014/main" id="{9153059F-DF3E-731D-00C8-7B63425F43A6}"/>
              </a:ext>
            </a:extLst>
          </p:cNvPr>
          <p:cNvGrpSpPr/>
          <p:nvPr/>
        </p:nvGrpSpPr>
        <p:grpSpPr>
          <a:xfrm>
            <a:off x="-12224292" y="-2"/>
            <a:ext cx="11447503" cy="6858000"/>
            <a:chOff x="213096" y="0"/>
            <a:chExt cx="11447503" cy="6858000"/>
          </a:xfrm>
        </p:grpSpPr>
        <p:sp>
          <p:nvSpPr>
            <p:cNvPr id="16" name="Rectangle 15">
              <a:extLst>
                <a:ext uri="{FF2B5EF4-FFF2-40B4-BE49-F238E27FC236}">
                  <a16:creationId xmlns:a16="http://schemas.microsoft.com/office/drawing/2014/main" id="{A092A3EE-86C6-EBD7-B2D9-FD35DE3C913E}"/>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 name="Freeform: Shape 16">
              <a:extLst>
                <a:ext uri="{FF2B5EF4-FFF2-40B4-BE49-F238E27FC236}">
                  <a16:creationId xmlns:a16="http://schemas.microsoft.com/office/drawing/2014/main" id="{91CBAB40-FB9F-DAAE-D1B4-7EB8FD83F74B}"/>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8" name="TextBox 17">
              <a:extLst>
                <a:ext uri="{FF2B5EF4-FFF2-40B4-BE49-F238E27FC236}">
                  <a16:creationId xmlns:a16="http://schemas.microsoft.com/office/drawing/2014/main" id="{EE237414-A7E9-ACCE-712E-7753EF609D64}"/>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19" name="Picture 18">
              <a:extLst>
                <a:ext uri="{FF2B5EF4-FFF2-40B4-BE49-F238E27FC236}">
                  <a16:creationId xmlns:a16="http://schemas.microsoft.com/office/drawing/2014/main" id="{705CC6C9-DCE9-F4B7-59AF-B3D921A8FEC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0" name="Group 19">
            <a:extLst>
              <a:ext uri="{FF2B5EF4-FFF2-40B4-BE49-F238E27FC236}">
                <a16:creationId xmlns:a16="http://schemas.microsoft.com/office/drawing/2014/main" id="{1AF36EE8-680A-0A99-1B00-6A6534FE7B96}"/>
              </a:ext>
            </a:extLst>
          </p:cNvPr>
          <p:cNvGrpSpPr/>
          <p:nvPr/>
        </p:nvGrpSpPr>
        <p:grpSpPr>
          <a:xfrm>
            <a:off x="-11221227" y="0"/>
            <a:ext cx="9961092" cy="6858000"/>
            <a:chOff x="491575" y="0"/>
            <a:chExt cx="9961092" cy="6858000"/>
          </a:xfrm>
        </p:grpSpPr>
        <p:sp>
          <p:nvSpPr>
            <p:cNvPr id="21" name="Rectangle 20">
              <a:extLst>
                <a:ext uri="{FF2B5EF4-FFF2-40B4-BE49-F238E27FC236}">
                  <a16:creationId xmlns:a16="http://schemas.microsoft.com/office/drawing/2014/main" id="{D4FAEAA1-134D-B262-D43A-AD7F30C3916A}"/>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2" name="Freeform: Shape 21">
              <a:extLst>
                <a:ext uri="{FF2B5EF4-FFF2-40B4-BE49-F238E27FC236}">
                  <a16:creationId xmlns:a16="http://schemas.microsoft.com/office/drawing/2014/main" id="{1B22D21E-46DE-7DAA-D6FA-C7678F9A1686}"/>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3" name="TextBox 22">
              <a:extLst>
                <a:ext uri="{FF2B5EF4-FFF2-40B4-BE49-F238E27FC236}">
                  <a16:creationId xmlns:a16="http://schemas.microsoft.com/office/drawing/2014/main" id="{DE66CBA7-E6C4-F389-CD38-67C9292A4D79}"/>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24" name="Picture 23">
              <a:extLst>
                <a:ext uri="{FF2B5EF4-FFF2-40B4-BE49-F238E27FC236}">
                  <a16:creationId xmlns:a16="http://schemas.microsoft.com/office/drawing/2014/main" id="{B52D4EB5-0782-6719-853D-41DD5C6DE4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25" name="Group 24">
            <a:extLst>
              <a:ext uri="{FF2B5EF4-FFF2-40B4-BE49-F238E27FC236}">
                <a16:creationId xmlns:a16="http://schemas.microsoft.com/office/drawing/2014/main" id="{53DA8043-A0E3-BBA1-B645-CC9BF50B8894}"/>
              </a:ext>
            </a:extLst>
          </p:cNvPr>
          <p:cNvGrpSpPr/>
          <p:nvPr/>
        </p:nvGrpSpPr>
        <p:grpSpPr>
          <a:xfrm>
            <a:off x="-11295338" y="0"/>
            <a:ext cx="9574094" cy="6858000"/>
            <a:chOff x="491575" y="0"/>
            <a:chExt cx="9574094" cy="6858000"/>
          </a:xfrm>
        </p:grpSpPr>
        <p:sp>
          <p:nvSpPr>
            <p:cNvPr id="26" name="Rectangle 25">
              <a:extLst>
                <a:ext uri="{FF2B5EF4-FFF2-40B4-BE49-F238E27FC236}">
                  <a16:creationId xmlns:a16="http://schemas.microsoft.com/office/drawing/2014/main" id="{13513F21-9D06-287E-6E86-62CB0DB546AB}"/>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7" name="Freeform: Shape 26">
              <a:extLst>
                <a:ext uri="{FF2B5EF4-FFF2-40B4-BE49-F238E27FC236}">
                  <a16:creationId xmlns:a16="http://schemas.microsoft.com/office/drawing/2014/main" id="{55036D6E-82F4-F19C-DEC5-1BC531CF1FFD}"/>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8" name="TextBox 27">
              <a:extLst>
                <a:ext uri="{FF2B5EF4-FFF2-40B4-BE49-F238E27FC236}">
                  <a16:creationId xmlns:a16="http://schemas.microsoft.com/office/drawing/2014/main" id="{2D0C9EAD-0EB0-6979-1824-80DF8447A98F}"/>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29" name="Picture 28">
              <a:extLst>
                <a:ext uri="{FF2B5EF4-FFF2-40B4-BE49-F238E27FC236}">
                  <a16:creationId xmlns:a16="http://schemas.microsoft.com/office/drawing/2014/main" id="{9B7307DD-3EBF-2610-2244-CDE1EF42288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30" name="Group 29">
            <a:extLst>
              <a:ext uri="{FF2B5EF4-FFF2-40B4-BE49-F238E27FC236}">
                <a16:creationId xmlns:a16="http://schemas.microsoft.com/office/drawing/2014/main" id="{61EA8F72-A76A-BF1E-A40B-9D0C965990EE}"/>
              </a:ext>
            </a:extLst>
          </p:cNvPr>
          <p:cNvGrpSpPr/>
          <p:nvPr/>
        </p:nvGrpSpPr>
        <p:grpSpPr>
          <a:xfrm>
            <a:off x="-14094284" y="-1"/>
            <a:ext cx="11860720" cy="6858000"/>
            <a:chOff x="-2449883" y="-1"/>
            <a:chExt cx="11860720" cy="6858000"/>
          </a:xfrm>
        </p:grpSpPr>
        <p:sp>
          <p:nvSpPr>
            <p:cNvPr id="31" name="Rectangle 30">
              <a:extLst>
                <a:ext uri="{FF2B5EF4-FFF2-40B4-BE49-F238E27FC236}">
                  <a16:creationId xmlns:a16="http://schemas.microsoft.com/office/drawing/2014/main" id="{43A02991-1ED1-255C-E8D7-93ED01AAF7EC}"/>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2" name="Freeform: Shape 31">
              <a:extLst>
                <a:ext uri="{FF2B5EF4-FFF2-40B4-BE49-F238E27FC236}">
                  <a16:creationId xmlns:a16="http://schemas.microsoft.com/office/drawing/2014/main" id="{22ACE724-666C-0709-FD76-C9D99706F011}"/>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3" name="TextBox 32">
              <a:extLst>
                <a:ext uri="{FF2B5EF4-FFF2-40B4-BE49-F238E27FC236}">
                  <a16:creationId xmlns:a16="http://schemas.microsoft.com/office/drawing/2014/main" id="{88EC6BBF-3ACE-B0BB-FEA9-51AA0C785551}"/>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34" name="Picture 33">
              <a:extLst>
                <a:ext uri="{FF2B5EF4-FFF2-40B4-BE49-F238E27FC236}">
                  <a16:creationId xmlns:a16="http://schemas.microsoft.com/office/drawing/2014/main" id="{01EB821A-2A59-A80D-5961-1080862DEC7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35" name="Group 34">
            <a:extLst>
              <a:ext uri="{FF2B5EF4-FFF2-40B4-BE49-F238E27FC236}">
                <a16:creationId xmlns:a16="http://schemas.microsoft.com/office/drawing/2014/main" id="{CA0D0B57-0805-9C8A-C7CA-8DA0E1D7BC49}"/>
              </a:ext>
            </a:extLst>
          </p:cNvPr>
          <p:cNvGrpSpPr/>
          <p:nvPr/>
        </p:nvGrpSpPr>
        <p:grpSpPr>
          <a:xfrm>
            <a:off x="-12686922" y="-1"/>
            <a:ext cx="9927504" cy="6858000"/>
            <a:chOff x="-9337032" y="-1"/>
            <a:chExt cx="9927504" cy="6858000"/>
          </a:xfrm>
        </p:grpSpPr>
        <p:sp>
          <p:nvSpPr>
            <p:cNvPr id="36" name="Rectangle 35">
              <a:extLst>
                <a:ext uri="{FF2B5EF4-FFF2-40B4-BE49-F238E27FC236}">
                  <a16:creationId xmlns:a16="http://schemas.microsoft.com/office/drawing/2014/main" id="{A1429B22-FEB0-197F-A455-BD8B128D92D8}"/>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7" name="Freeform: Shape 36">
              <a:extLst>
                <a:ext uri="{FF2B5EF4-FFF2-40B4-BE49-F238E27FC236}">
                  <a16:creationId xmlns:a16="http://schemas.microsoft.com/office/drawing/2014/main" id="{3896DC0E-7094-1D94-20FB-04923F57FB4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8" name="TextBox 37">
              <a:extLst>
                <a:ext uri="{FF2B5EF4-FFF2-40B4-BE49-F238E27FC236}">
                  <a16:creationId xmlns:a16="http://schemas.microsoft.com/office/drawing/2014/main" id="{8EFC7C26-A8DC-040E-9D3F-1DC03A33FA6F}"/>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39" name="Picture 38">
              <a:extLst>
                <a:ext uri="{FF2B5EF4-FFF2-40B4-BE49-F238E27FC236}">
                  <a16:creationId xmlns:a16="http://schemas.microsoft.com/office/drawing/2014/main" id="{02E93A92-D332-1EBE-DDB5-AF4580F7468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mc:AlternateContent xmlns:mc="http://schemas.openxmlformats.org/markup-compatibility/2006">
        <mc:Choice xmlns:pslz="http://schemas.microsoft.com/office/powerpoint/2016/slidezoom" Requires="pslz">
          <p:graphicFrame>
            <p:nvGraphicFramePr>
              <p:cNvPr id="50" name="Slide Zoom 49">
                <a:extLst>
                  <a:ext uri="{FF2B5EF4-FFF2-40B4-BE49-F238E27FC236}">
                    <a16:creationId xmlns:a16="http://schemas.microsoft.com/office/drawing/2014/main" id="{E193A027-F850-B503-0F6D-3809127DD61F}"/>
                  </a:ext>
                </a:extLst>
              </p:cNvPr>
              <p:cNvGraphicFramePr>
                <a:graphicFrameLocks noChangeAspect="1"/>
              </p:cNvGraphicFramePr>
              <p:nvPr>
                <p:extLst>
                  <p:ext uri="{D42A27DB-BD31-4B8C-83A1-F6EECF244321}">
                    <p14:modId xmlns:p14="http://schemas.microsoft.com/office/powerpoint/2010/main" val="3258572872"/>
                  </p:ext>
                </p:extLst>
              </p:nvPr>
            </p:nvGraphicFramePr>
            <p:xfrm rot="2649122">
              <a:off x="-85384" y="5562600"/>
              <a:ext cx="966354" cy="1714500"/>
            </p:xfrm>
            <a:graphic>
              <a:graphicData uri="http://schemas.microsoft.com/office/powerpoint/2016/slidezoom">
                <pslz:sldZm>
                  <pslz:sldZmObj sldId="271" cId="3965200575">
                    <pslz:zmPr id="{6D2EDB3E-5A8A-4A37-B563-00D5924FD38F}" imageType="cover" transitionDur="1000">
                      <p166:blipFill xmlns:p166="http://schemas.microsoft.com/office/powerpoint/2016/6/main">
                        <a:blip r:embed="rId18">
                          <a:extLst>
                            <a:ext uri="{28A0092B-C50C-407E-A947-70E740481C1C}">
                              <a14:useLocalDpi xmlns:a14="http://schemas.microsoft.com/office/drawing/2010/main" val="0"/>
                            </a:ext>
                          </a:extLst>
                        </a:blip>
                        <a:stretch>
                          <a:fillRect/>
                        </a:stretch>
                      </p166:blipFill>
                      <p166:spPr xmlns:p166="http://schemas.microsoft.com/office/powerpoint/2016/6/main">
                        <a:xfrm rot="2649122">
                          <a:off x="0" y="0"/>
                          <a:ext cx="966354" cy="1714500"/>
                        </a:xfrm>
                        <a:prstGeom prst="rect">
                          <a:avLst/>
                        </a:prstGeom>
                        <a:ln w="3175">
                          <a:noFill/>
                        </a:ln>
                      </p166:spPr>
                    </pslz:zmPr>
                  </pslz:sldZmObj>
                </pslz:sldZm>
              </a:graphicData>
            </a:graphic>
          </p:graphicFrame>
        </mc:Choice>
        <mc:Fallback>
          <p:pic>
            <p:nvPicPr>
              <p:cNvPr id="50" name="Slide Zoom 49">
                <a:hlinkClick r:id="rId19" action="ppaction://hlinksldjump"/>
                <a:extLst>
                  <a:ext uri="{FF2B5EF4-FFF2-40B4-BE49-F238E27FC236}">
                    <a16:creationId xmlns:a16="http://schemas.microsoft.com/office/drawing/2014/main" id="{E193A027-F850-B503-0F6D-3809127DD61F}"/>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rot="2649122">
                <a:off x="-85384" y="5562600"/>
                <a:ext cx="966354" cy="1714500"/>
              </a:xfrm>
              <a:prstGeom prst="rect">
                <a:avLst/>
              </a:prstGeom>
              <a:ln w="3175">
                <a:noFill/>
              </a:ln>
            </p:spPr>
          </p:pic>
        </mc:Fallback>
      </mc:AlternateContent>
    </p:spTree>
    <p:extLst>
      <p:ext uri="{BB962C8B-B14F-4D97-AF65-F5344CB8AC3E}">
        <p14:creationId xmlns:p14="http://schemas.microsoft.com/office/powerpoint/2010/main" val="2019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1"/>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2"/>
                                        </p:tgtEl>
                                        <p:attrNameLst>
                                          <p:attrName>r</p:attrName>
                                        </p:attrNameLst>
                                      </p:cBhvr>
                                    </p:animRot>
                                  </p:childTnLst>
                                </p:cTn>
                              </p:par>
                              <p:par>
                                <p:cTn id="9" presetID="53" presetClass="entr" presetSubtype="16" fill="hold" nodeType="withEffect">
                                  <p:stCondLst>
                                    <p:cond delay="0"/>
                                  </p:stCondLst>
                                  <p:childTnLst>
                                    <p:set>
                                      <p:cBhvr>
                                        <p:cTn id="10" dur="1" fill="hold">
                                          <p:stCondLst>
                                            <p:cond delay="0"/>
                                          </p:stCondLst>
                                        </p:cTn>
                                        <p:tgtEl>
                                          <p:spTgt spid="1052"/>
                                        </p:tgtEl>
                                        <p:attrNameLst>
                                          <p:attrName>style.visibility</p:attrName>
                                        </p:attrNameLst>
                                      </p:cBhvr>
                                      <p:to>
                                        <p:strVal val="visible"/>
                                      </p:to>
                                    </p:set>
                                    <p:anim calcmode="lin" valueType="num">
                                      <p:cBhvr>
                                        <p:cTn id="11" dur="200" fill="hold"/>
                                        <p:tgtEl>
                                          <p:spTgt spid="1052"/>
                                        </p:tgtEl>
                                        <p:attrNameLst>
                                          <p:attrName>ppt_w</p:attrName>
                                        </p:attrNameLst>
                                      </p:cBhvr>
                                      <p:tavLst>
                                        <p:tav tm="0">
                                          <p:val>
                                            <p:fltVal val="0"/>
                                          </p:val>
                                        </p:tav>
                                        <p:tav tm="100000">
                                          <p:val>
                                            <p:strVal val="#ppt_w"/>
                                          </p:val>
                                        </p:tav>
                                      </p:tavLst>
                                    </p:anim>
                                    <p:anim calcmode="lin" valueType="num">
                                      <p:cBhvr>
                                        <p:cTn id="12" dur="200" fill="hold"/>
                                        <p:tgtEl>
                                          <p:spTgt spid="1052"/>
                                        </p:tgtEl>
                                        <p:attrNameLst>
                                          <p:attrName>ppt_h</p:attrName>
                                        </p:attrNameLst>
                                      </p:cBhvr>
                                      <p:tavLst>
                                        <p:tav tm="0">
                                          <p:val>
                                            <p:fltVal val="0"/>
                                          </p:val>
                                        </p:tav>
                                        <p:tav tm="100000">
                                          <p:val>
                                            <p:strVal val="#ppt_h"/>
                                          </p:val>
                                        </p:tav>
                                      </p:tavLst>
                                    </p:anim>
                                    <p:animEffect transition="in" filter="fade">
                                      <p:cBhvr>
                                        <p:cTn id="13" dur="200"/>
                                        <p:tgtEl>
                                          <p:spTgt spid="1052"/>
                                        </p:tgtEl>
                                      </p:cBhvr>
                                    </p:animEffect>
                                  </p:childTnLst>
                                </p:cTn>
                              </p:par>
                              <p:par>
                                <p:cTn id="14" presetID="53" presetClass="entr" presetSubtype="16" fill="hold" nodeType="withEffect">
                                  <p:stCondLst>
                                    <p:cond delay="0"/>
                                  </p:stCondLst>
                                  <p:childTnLst>
                                    <p:set>
                                      <p:cBhvr>
                                        <p:cTn id="15" dur="1" fill="hold">
                                          <p:stCondLst>
                                            <p:cond delay="0"/>
                                          </p:stCondLst>
                                        </p:cTn>
                                        <p:tgtEl>
                                          <p:spTgt spid="1051"/>
                                        </p:tgtEl>
                                        <p:attrNameLst>
                                          <p:attrName>style.visibility</p:attrName>
                                        </p:attrNameLst>
                                      </p:cBhvr>
                                      <p:to>
                                        <p:strVal val="visible"/>
                                      </p:to>
                                    </p:set>
                                    <p:anim calcmode="lin" valueType="num">
                                      <p:cBhvr>
                                        <p:cTn id="16" dur="200" fill="hold"/>
                                        <p:tgtEl>
                                          <p:spTgt spid="1051"/>
                                        </p:tgtEl>
                                        <p:attrNameLst>
                                          <p:attrName>ppt_w</p:attrName>
                                        </p:attrNameLst>
                                      </p:cBhvr>
                                      <p:tavLst>
                                        <p:tav tm="0">
                                          <p:val>
                                            <p:fltVal val="0"/>
                                          </p:val>
                                        </p:tav>
                                        <p:tav tm="100000">
                                          <p:val>
                                            <p:strVal val="#ppt_w"/>
                                          </p:val>
                                        </p:tav>
                                      </p:tavLst>
                                    </p:anim>
                                    <p:anim calcmode="lin" valueType="num">
                                      <p:cBhvr>
                                        <p:cTn id="17" dur="200" fill="hold"/>
                                        <p:tgtEl>
                                          <p:spTgt spid="1051"/>
                                        </p:tgtEl>
                                        <p:attrNameLst>
                                          <p:attrName>ppt_h</p:attrName>
                                        </p:attrNameLst>
                                      </p:cBhvr>
                                      <p:tavLst>
                                        <p:tav tm="0">
                                          <p:val>
                                            <p:fltVal val="0"/>
                                          </p:val>
                                        </p:tav>
                                        <p:tav tm="100000">
                                          <p:val>
                                            <p:strVal val="#ppt_h"/>
                                          </p:val>
                                        </p:tav>
                                      </p:tavLst>
                                    </p:anim>
                                    <p:animEffect transition="in" filter="fade">
                                      <p:cBhvr>
                                        <p:cTn id="18" dur="200"/>
                                        <p:tgtEl>
                                          <p:spTgt spid="1051"/>
                                        </p:tgtEl>
                                      </p:cBhvr>
                                    </p:animEffect>
                                  </p:childTnLst>
                                </p:cTn>
                              </p:par>
                              <p:par>
                                <p:cTn id="19" presetID="53" presetClass="entr" presetSubtype="16" fill="hold" nodeType="withEffect">
                                  <p:stCondLst>
                                    <p:cond delay="0"/>
                                  </p:stCondLst>
                                  <p:childTnLst>
                                    <p:set>
                                      <p:cBhvr>
                                        <p:cTn id="20" dur="1" fill="hold">
                                          <p:stCondLst>
                                            <p:cond delay="0"/>
                                          </p:stCondLst>
                                        </p:cTn>
                                        <p:tgtEl>
                                          <p:spTgt spid="1049"/>
                                        </p:tgtEl>
                                        <p:attrNameLst>
                                          <p:attrName>style.visibility</p:attrName>
                                        </p:attrNameLst>
                                      </p:cBhvr>
                                      <p:to>
                                        <p:strVal val="visible"/>
                                      </p:to>
                                    </p:set>
                                    <p:anim calcmode="lin" valueType="num">
                                      <p:cBhvr>
                                        <p:cTn id="21" dur="200" fill="hold"/>
                                        <p:tgtEl>
                                          <p:spTgt spid="1049"/>
                                        </p:tgtEl>
                                        <p:attrNameLst>
                                          <p:attrName>ppt_w</p:attrName>
                                        </p:attrNameLst>
                                      </p:cBhvr>
                                      <p:tavLst>
                                        <p:tav tm="0">
                                          <p:val>
                                            <p:fltVal val="0"/>
                                          </p:val>
                                        </p:tav>
                                        <p:tav tm="100000">
                                          <p:val>
                                            <p:strVal val="#ppt_w"/>
                                          </p:val>
                                        </p:tav>
                                      </p:tavLst>
                                    </p:anim>
                                    <p:anim calcmode="lin" valueType="num">
                                      <p:cBhvr>
                                        <p:cTn id="22" dur="200" fill="hold"/>
                                        <p:tgtEl>
                                          <p:spTgt spid="1049"/>
                                        </p:tgtEl>
                                        <p:attrNameLst>
                                          <p:attrName>ppt_h</p:attrName>
                                        </p:attrNameLst>
                                      </p:cBhvr>
                                      <p:tavLst>
                                        <p:tav tm="0">
                                          <p:val>
                                            <p:fltVal val="0"/>
                                          </p:val>
                                        </p:tav>
                                        <p:tav tm="100000">
                                          <p:val>
                                            <p:strVal val="#ppt_h"/>
                                          </p:val>
                                        </p:tav>
                                      </p:tavLst>
                                    </p:anim>
                                    <p:animEffect transition="in" filter="fade">
                                      <p:cBhvr>
                                        <p:cTn id="23" dur="200"/>
                                        <p:tgtEl>
                                          <p:spTgt spid="1049"/>
                                        </p:tgtEl>
                                      </p:cBhvr>
                                    </p:animEffect>
                                  </p:childTnLst>
                                </p:cTn>
                              </p:par>
                              <p:par>
                                <p:cTn id="24" presetID="53" presetClass="entr" presetSubtype="16" fill="hold" nodeType="withEffect">
                                  <p:stCondLst>
                                    <p:cond delay="0"/>
                                  </p:stCondLst>
                                  <p:childTnLst>
                                    <p:set>
                                      <p:cBhvr>
                                        <p:cTn id="25" dur="1" fill="hold">
                                          <p:stCondLst>
                                            <p:cond delay="0"/>
                                          </p:stCondLst>
                                        </p:cTn>
                                        <p:tgtEl>
                                          <p:spTgt spid="1047"/>
                                        </p:tgtEl>
                                        <p:attrNameLst>
                                          <p:attrName>style.visibility</p:attrName>
                                        </p:attrNameLst>
                                      </p:cBhvr>
                                      <p:to>
                                        <p:strVal val="visible"/>
                                      </p:to>
                                    </p:set>
                                    <p:anim calcmode="lin" valueType="num">
                                      <p:cBhvr>
                                        <p:cTn id="26" dur="200" fill="hold"/>
                                        <p:tgtEl>
                                          <p:spTgt spid="1047"/>
                                        </p:tgtEl>
                                        <p:attrNameLst>
                                          <p:attrName>ppt_w</p:attrName>
                                        </p:attrNameLst>
                                      </p:cBhvr>
                                      <p:tavLst>
                                        <p:tav tm="0">
                                          <p:val>
                                            <p:fltVal val="0"/>
                                          </p:val>
                                        </p:tav>
                                        <p:tav tm="100000">
                                          <p:val>
                                            <p:strVal val="#ppt_w"/>
                                          </p:val>
                                        </p:tav>
                                      </p:tavLst>
                                    </p:anim>
                                    <p:anim calcmode="lin" valueType="num">
                                      <p:cBhvr>
                                        <p:cTn id="27" dur="200" fill="hold"/>
                                        <p:tgtEl>
                                          <p:spTgt spid="1047"/>
                                        </p:tgtEl>
                                        <p:attrNameLst>
                                          <p:attrName>ppt_h</p:attrName>
                                        </p:attrNameLst>
                                      </p:cBhvr>
                                      <p:tavLst>
                                        <p:tav tm="0">
                                          <p:val>
                                            <p:fltVal val="0"/>
                                          </p:val>
                                        </p:tav>
                                        <p:tav tm="100000">
                                          <p:val>
                                            <p:strVal val="#ppt_h"/>
                                          </p:val>
                                        </p:tav>
                                      </p:tavLst>
                                    </p:anim>
                                    <p:animEffect transition="in" filter="fade">
                                      <p:cBhvr>
                                        <p:cTn id="28" dur="200"/>
                                        <p:tgtEl>
                                          <p:spTgt spid="1047"/>
                                        </p:tgtEl>
                                      </p:cBhvr>
                                    </p:animEffect>
                                  </p:childTnLst>
                                </p:cTn>
                              </p:par>
                              <p:par>
                                <p:cTn id="29" presetID="53" presetClass="entr" presetSubtype="16"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anim calcmode="lin" valueType="num">
                                      <p:cBhvr>
                                        <p:cTn id="31" dur="200" fill="hold"/>
                                        <p:tgtEl>
                                          <p:spTgt spid="1046"/>
                                        </p:tgtEl>
                                        <p:attrNameLst>
                                          <p:attrName>ppt_w</p:attrName>
                                        </p:attrNameLst>
                                      </p:cBhvr>
                                      <p:tavLst>
                                        <p:tav tm="0">
                                          <p:val>
                                            <p:fltVal val="0"/>
                                          </p:val>
                                        </p:tav>
                                        <p:tav tm="100000">
                                          <p:val>
                                            <p:strVal val="#ppt_w"/>
                                          </p:val>
                                        </p:tav>
                                      </p:tavLst>
                                    </p:anim>
                                    <p:anim calcmode="lin" valueType="num">
                                      <p:cBhvr>
                                        <p:cTn id="32" dur="200" fill="hold"/>
                                        <p:tgtEl>
                                          <p:spTgt spid="1046"/>
                                        </p:tgtEl>
                                        <p:attrNameLst>
                                          <p:attrName>ppt_h</p:attrName>
                                        </p:attrNameLst>
                                      </p:cBhvr>
                                      <p:tavLst>
                                        <p:tav tm="0">
                                          <p:val>
                                            <p:fltVal val="0"/>
                                          </p:val>
                                        </p:tav>
                                        <p:tav tm="100000">
                                          <p:val>
                                            <p:strVal val="#ppt_h"/>
                                          </p:val>
                                        </p:tav>
                                      </p:tavLst>
                                    </p:anim>
                                    <p:animEffect transition="in" filter="fade">
                                      <p:cBhvr>
                                        <p:cTn id="33" dur="200"/>
                                        <p:tgtEl>
                                          <p:spTgt spid="1046"/>
                                        </p:tgtEl>
                                      </p:cBhvr>
                                    </p:animEffect>
                                  </p:childTnLst>
                                </p:cTn>
                              </p:par>
                              <p:par>
                                <p:cTn id="34" presetID="53" presetClass="entr" presetSubtype="16" fill="hold" nodeType="withEffect">
                                  <p:stCondLst>
                                    <p:cond delay="0"/>
                                  </p:stCondLst>
                                  <p:childTnLst>
                                    <p:set>
                                      <p:cBhvr>
                                        <p:cTn id="35" dur="1" fill="hold">
                                          <p:stCondLst>
                                            <p:cond delay="0"/>
                                          </p:stCondLst>
                                        </p:cTn>
                                        <p:tgtEl>
                                          <p:spTgt spid="1045"/>
                                        </p:tgtEl>
                                        <p:attrNameLst>
                                          <p:attrName>style.visibility</p:attrName>
                                        </p:attrNameLst>
                                      </p:cBhvr>
                                      <p:to>
                                        <p:strVal val="visible"/>
                                      </p:to>
                                    </p:set>
                                    <p:anim calcmode="lin" valueType="num">
                                      <p:cBhvr>
                                        <p:cTn id="36" dur="200" fill="hold"/>
                                        <p:tgtEl>
                                          <p:spTgt spid="1045"/>
                                        </p:tgtEl>
                                        <p:attrNameLst>
                                          <p:attrName>ppt_w</p:attrName>
                                        </p:attrNameLst>
                                      </p:cBhvr>
                                      <p:tavLst>
                                        <p:tav tm="0">
                                          <p:val>
                                            <p:fltVal val="0"/>
                                          </p:val>
                                        </p:tav>
                                        <p:tav tm="100000">
                                          <p:val>
                                            <p:strVal val="#ppt_w"/>
                                          </p:val>
                                        </p:tav>
                                      </p:tavLst>
                                    </p:anim>
                                    <p:anim calcmode="lin" valueType="num">
                                      <p:cBhvr>
                                        <p:cTn id="37" dur="200" fill="hold"/>
                                        <p:tgtEl>
                                          <p:spTgt spid="1045"/>
                                        </p:tgtEl>
                                        <p:attrNameLst>
                                          <p:attrName>ppt_h</p:attrName>
                                        </p:attrNameLst>
                                      </p:cBhvr>
                                      <p:tavLst>
                                        <p:tav tm="0">
                                          <p:val>
                                            <p:fltVal val="0"/>
                                          </p:val>
                                        </p:tav>
                                        <p:tav tm="100000">
                                          <p:val>
                                            <p:strVal val="#ppt_h"/>
                                          </p:val>
                                        </p:tav>
                                      </p:tavLst>
                                    </p:anim>
                                    <p:animEffect transition="in" filter="fade">
                                      <p:cBhvr>
                                        <p:cTn id="38" dur="200"/>
                                        <p:tgtEl>
                                          <p:spTgt spid="104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9" restart="whenNotActive" fill="hold" evtFilter="cancelBubble" nodeType="interactiveSeq">
                <p:stCondLst>
                  <p:cond evt="onClick" delay="0">
                    <p:tgtEl>
                      <p:spTgt spid="1045"/>
                    </p:tgtEl>
                  </p:cond>
                </p:stCondLst>
                <p:endSync evt="end" delay="0">
                  <p:rtn val="all"/>
                </p:endSync>
                <p:childTnLst>
                  <p:par>
                    <p:cTn id="40" fill="hold">
                      <p:stCondLst>
                        <p:cond delay="0"/>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700" fill="hold"/>
                                        <p:tgtEl>
                                          <p:spTgt spid="7"/>
                                        </p:tgtEl>
                                        <p:attrNameLst>
                                          <p:attrName>ppt_w</p:attrName>
                                        </p:attrNameLst>
                                      </p:cBhvr>
                                      <p:tavLst>
                                        <p:tav tm="0">
                                          <p:val>
                                            <p:fltVal val="0"/>
                                          </p:val>
                                        </p:tav>
                                        <p:tav tm="100000">
                                          <p:val>
                                            <p:strVal val="#ppt_w"/>
                                          </p:val>
                                        </p:tav>
                                      </p:tavLst>
                                    </p:anim>
                                    <p:anim calcmode="lin" valueType="num">
                                      <p:cBhvr>
                                        <p:cTn id="45" dur="700" fill="hold"/>
                                        <p:tgtEl>
                                          <p:spTgt spid="7"/>
                                        </p:tgtEl>
                                        <p:attrNameLst>
                                          <p:attrName>ppt_h</p:attrName>
                                        </p:attrNameLst>
                                      </p:cBhvr>
                                      <p:tavLst>
                                        <p:tav tm="0">
                                          <p:val>
                                            <p:fltVal val="0"/>
                                          </p:val>
                                        </p:tav>
                                        <p:tav tm="100000">
                                          <p:val>
                                            <p:strVal val="#ppt_h"/>
                                          </p:val>
                                        </p:tav>
                                      </p:tavLst>
                                    </p:anim>
                                    <p:animEffect transition="in" filter="fade">
                                      <p:cBhvr>
                                        <p:cTn id="46" dur="700"/>
                                        <p:tgtEl>
                                          <p:spTgt spid="7"/>
                                        </p:tgtEl>
                                      </p:cBhvr>
                                    </p:animEffect>
                                  </p:childTnLst>
                                </p:cTn>
                              </p:par>
                              <p:par>
                                <p:cTn id="47" presetID="42" presetClass="path" presetSubtype="0" accel="50000" decel="50000" fill="hold" nodeType="withEffect">
                                  <p:stCondLst>
                                    <p:cond delay="0"/>
                                  </p:stCondLst>
                                  <p:childTnLst>
                                    <p:animMotion origin="layout" path="M 0.00781 0.00672 L 0.28372 0.35139 " pathEditMode="relative" rAng="0" ptsTypes="AA">
                                      <p:cBhvr>
                                        <p:cTn id="48" dur="700" spd="-100000" fill="hold"/>
                                        <p:tgtEl>
                                          <p:spTgt spid="7"/>
                                        </p:tgtEl>
                                        <p:attrNameLst>
                                          <p:attrName>ppt_x</p:attrName>
                                          <p:attrName>ppt_y</p:attrName>
                                        </p:attrNameLst>
                                      </p:cBhvr>
                                      <p:rCtr x="13789" y="17222"/>
                                    </p:animMotion>
                                  </p:childTnLst>
                                </p:cTn>
                              </p:par>
                              <p:par>
                                <p:cTn id="49" presetID="6" presetClass="emph" presetSubtype="0" accel="50000" decel="50000" autoRev="1" fill="hold" nodeType="withEffect">
                                  <p:stCondLst>
                                    <p:cond delay="0"/>
                                  </p:stCondLst>
                                  <p:childTnLst>
                                    <p:animScale>
                                      <p:cBhvr>
                                        <p:cTn id="50" dur="200" fill="hold"/>
                                        <p:tgtEl>
                                          <p:spTgt spid="1045"/>
                                        </p:tgtEl>
                                      </p:cBhvr>
                                      <p:by x="90000" y="90000"/>
                                    </p:animScale>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nodeType="clickEffect">
                                  <p:stCondLst>
                                    <p:cond delay="0"/>
                                  </p:stCondLst>
                                  <p:childTnLst>
                                    <p:anim calcmode="lin" valueType="num">
                                      <p:cBhvr>
                                        <p:cTn id="54" dur="700"/>
                                        <p:tgtEl>
                                          <p:spTgt spid="7"/>
                                        </p:tgtEl>
                                        <p:attrNameLst>
                                          <p:attrName>ppt_w</p:attrName>
                                        </p:attrNameLst>
                                      </p:cBhvr>
                                      <p:tavLst>
                                        <p:tav tm="0">
                                          <p:val>
                                            <p:strVal val="ppt_w"/>
                                          </p:val>
                                        </p:tav>
                                        <p:tav tm="100000">
                                          <p:val>
                                            <p:fltVal val="0"/>
                                          </p:val>
                                        </p:tav>
                                      </p:tavLst>
                                    </p:anim>
                                    <p:anim calcmode="lin" valueType="num">
                                      <p:cBhvr>
                                        <p:cTn id="55" dur="700"/>
                                        <p:tgtEl>
                                          <p:spTgt spid="7"/>
                                        </p:tgtEl>
                                        <p:attrNameLst>
                                          <p:attrName>ppt_h</p:attrName>
                                        </p:attrNameLst>
                                      </p:cBhvr>
                                      <p:tavLst>
                                        <p:tav tm="0">
                                          <p:val>
                                            <p:strVal val="ppt_h"/>
                                          </p:val>
                                        </p:tav>
                                        <p:tav tm="100000">
                                          <p:val>
                                            <p:fltVal val="0"/>
                                          </p:val>
                                        </p:tav>
                                      </p:tavLst>
                                    </p:anim>
                                    <p:animEffect transition="out" filter="fade">
                                      <p:cBhvr>
                                        <p:cTn id="56" dur="700"/>
                                        <p:tgtEl>
                                          <p:spTgt spid="7"/>
                                        </p:tgtEl>
                                      </p:cBhvr>
                                    </p:animEffect>
                                    <p:set>
                                      <p:cBhvr>
                                        <p:cTn id="57" dur="1" fill="hold">
                                          <p:stCondLst>
                                            <p:cond delay="699"/>
                                          </p:stCondLst>
                                        </p:cTn>
                                        <p:tgtEl>
                                          <p:spTgt spid="7"/>
                                        </p:tgtEl>
                                        <p:attrNameLst>
                                          <p:attrName>style.visibility</p:attrName>
                                        </p:attrNameLst>
                                      </p:cBhvr>
                                      <p:to>
                                        <p:strVal val="hidden"/>
                                      </p:to>
                                    </p:set>
                                  </p:childTnLst>
                                </p:cTn>
                              </p:par>
                              <p:par>
                                <p:cTn id="58" presetID="42" presetClass="path" presetSubtype="0" accel="50000" decel="50000" fill="hold" nodeType="withEffect">
                                  <p:stCondLst>
                                    <p:cond delay="0"/>
                                  </p:stCondLst>
                                  <p:childTnLst>
                                    <p:animMotion origin="layout" path="M 3.95833E-6 -4.81481E-6 L 0.28151 0.34769 " pathEditMode="relative" rAng="0" ptsTypes="AA">
                                      <p:cBhvr>
                                        <p:cTn id="59" dur="700" fill="hold"/>
                                        <p:tgtEl>
                                          <p:spTgt spid="7"/>
                                        </p:tgtEl>
                                        <p:attrNameLst>
                                          <p:attrName>ppt_x</p:attrName>
                                          <p:attrName>ppt_y</p:attrName>
                                        </p:attrNameLst>
                                      </p:cBhvr>
                                      <p:rCtr x="14076" y="17384"/>
                                    </p:animMotion>
                                  </p:childTnLst>
                                </p:cTn>
                              </p:par>
                              <p:par>
                                <p:cTn id="60" presetID="6" presetClass="emph" presetSubtype="0" accel="50000" decel="50000" autoRev="1" fill="hold" nodeType="withEffect">
                                  <p:stCondLst>
                                    <p:cond delay="0"/>
                                  </p:stCondLst>
                                  <p:childTnLst>
                                    <p:animScale>
                                      <p:cBhvr>
                                        <p:cTn id="61" dur="200" fill="hold"/>
                                        <p:tgtEl>
                                          <p:spTgt spid="1045"/>
                                        </p:tgtEl>
                                      </p:cBhvr>
                                      <p:by x="90000" y="90000"/>
                                    </p:animScale>
                                  </p:childTnLst>
                                </p:cTn>
                              </p:par>
                            </p:childTnLst>
                          </p:cTn>
                        </p:par>
                      </p:childTnLst>
                    </p:cTn>
                  </p:par>
                </p:childTnLst>
              </p:cTn>
              <p:nextCondLst>
                <p:cond evt="onClick" delay="0">
                  <p:tgtEl>
                    <p:spTgt spid="1045"/>
                  </p:tgtEl>
                </p:cond>
              </p:nextCondLst>
            </p:seq>
            <p:seq concurrent="1" nextAc="seek">
              <p:cTn id="62" restart="whenNotActive" fill="hold" evtFilter="cancelBubble" nodeType="interactiveSeq">
                <p:stCondLst>
                  <p:cond evt="onClick" delay="0">
                    <p:tgtEl>
                      <p:spTgt spid="1046"/>
                    </p:tgtEl>
                  </p:cond>
                </p:stCondLst>
                <p:endSync evt="end" delay="0">
                  <p:rtn val="all"/>
                </p:endSync>
                <p:childTnLst>
                  <p:par>
                    <p:cTn id="63" fill="hold">
                      <p:stCondLst>
                        <p:cond delay="0"/>
                      </p:stCondLst>
                      <p:childTnLst>
                        <p:par>
                          <p:cTn id="64" fill="hold">
                            <p:stCondLst>
                              <p:cond delay="0"/>
                            </p:stCondLst>
                            <p:childTnLst>
                              <p:par>
                                <p:cTn id="65" presetID="6" presetClass="emph" presetSubtype="0" accel="50000" decel="50000" autoRev="1" fill="hold" nodeType="withEffect">
                                  <p:stCondLst>
                                    <p:cond delay="0"/>
                                  </p:stCondLst>
                                  <p:childTnLst>
                                    <p:animScale>
                                      <p:cBhvr>
                                        <p:cTn id="66" dur="200" fill="hold"/>
                                        <p:tgtEl>
                                          <p:spTgt spid="1046"/>
                                        </p:tgtEl>
                                      </p:cBhvr>
                                      <p:by x="90000" y="90000"/>
                                    </p:animScale>
                                  </p:childTnLst>
                                </p:cTn>
                              </p:par>
                              <p:par>
                                <p:cTn id="67" presetID="6" presetClass="emph" presetSubtype="0" accel="50000" decel="50000" autoRev="1" fill="hold" nodeType="withEffect">
                                  <p:stCondLst>
                                    <p:cond delay="0"/>
                                  </p:stCondLst>
                                  <p:childTnLst>
                                    <p:animScale>
                                      <p:cBhvr>
                                        <p:cTn id="68" dur="200" fill="hold"/>
                                        <p:tgtEl>
                                          <p:spTgt spid="1046"/>
                                        </p:tgtEl>
                                      </p:cBhvr>
                                      <p:by x="90000" y="90000"/>
                                    </p:animScale>
                                  </p:childTnLst>
                                </p:cTn>
                              </p:par>
                            </p:childTnLst>
                          </p:cTn>
                        </p:par>
                      </p:childTnLst>
                    </p:cTn>
                  </p:par>
                </p:childTnLst>
              </p:cTn>
              <p:nextCondLst>
                <p:cond evt="onClick" delay="0">
                  <p:tgtEl>
                    <p:spTgt spid="1046"/>
                  </p:tgtEl>
                </p:cond>
              </p:nextCondLst>
            </p:seq>
            <p:seq concurrent="1" nextAc="seek">
              <p:cTn id="69" restart="whenNotActive" fill="hold" evtFilter="cancelBubble" nodeType="interactiveSeq">
                <p:stCondLst>
                  <p:cond evt="onClick" delay="0">
                    <p:tgtEl>
                      <p:spTgt spid="1052"/>
                    </p:tgtEl>
                  </p:cond>
                </p:stCondLst>
                <p:endSync evt="end" delay="0">
                  <p:rtn val="all"/>
                </p:endSync>
                <p:childTnLst>
                  <p:par>
                    <p:cTn id="70" fill="hold">
                      <p:stCondLst>
                        <p:cond delay="0"/>
                      </p:stCondLst>
                      <p:childTnLst>
                        <p:par>
                          <p:cTn id="71" fill="hold">
                            <p:stCondLst>
                              <p:cond delay="0"/>
                            </p:stCondLst>
                            <p:childTnLst>
                              <p:par>
                                <p:cTn id="72" presetID="6" presetClass="emph" presetSubtype="0" accel="50000" decel="50000" autoRev="1" fill="hold" nodeType="withEffect">
                                  <p:stCondLst>
                                    <p:cond delay="0"/>
                                  </p:stCondLst>
                                  <p:childTnLst>
                                    <p:animScale>
                                      <p:cBhvr>
                                        <p:cTn id="73" dur="200" fill="hold"/>
                                        <p:tgtEl>
                                          <p:spTgt spid="1052"/>
                                        </p:tgtEl>
                                      </p:cBhvr>
                                      <p:by x="90000" y="90000"/>
                                    </p:animScale>
                                  </p:childTnLst>
                                </p:cTn>
                              </p:par>
                              <p:par>
                                <p:cTn id="74" presetID="6" presetClass="emph" presetSubtype="0" accel="50000" decel="50000" autoRev="1" fill="hold" nodeType="withEffect">
                                  <p:stCondLst>
                                    <p:cond delay="0"/>
                                  </p:stCondLst>
                                  <p:childTnLst>
                                    <p:animScale>
                                      <p:cBhvr>
                                        <p:cTn id="75" dur="200" fill="hold"/>
                                        <p:tgtEl>
                                          <p:spTgt spid="1052"/>
                                        </p:tgtEl>
                                      </p:cBhvr>
                                      <p:by x="90000" y="90000"/>
                                    </p:animScale>
                                  </p:childTnLst>
                                </p:cTn>
                              </p:par>
                            </p:childTnLst>
                          </p:cTn>
                        </p:par>
                      </p:childTnLst>
                    </p:cTn>
                  </p:par>
                </p:childTnLst>
              </p:cTn>
              <p:nextCondLst>
                <p:cond evt="onClick" delay="0">
                  <p:tgtEl>
                    <p:spTgt spid="1052"/>
                  </p:tgtEl>
                </p:cond>
              </p:nextCondLst>
            </p:seq>
            <p:seq concurrent="1" nextAc="seek">
              <p:cTn id="76" restart="whenNotActive" fill="hold" evtFilter="cancelBubble" nodeType="interactiveSeq">
                <p:stCondLst>
                  <p:cond evt="onClick" delay="0">
                    <p:tgtEl>
                      <p:spTgt spid="1051"/>
                    </p:tgtEl>
                  </p:cond>
                </p:stCondLst>
                <p:endSync evt="end" delay="0">
                  <p:rtn val="all"/>
                </p:endSync>
                <p:childTnLst>
                  <p:par>
                    <p:cTn id="77" fill="hold">
                      <p:stCondLst>
                        <p:cond delay="0"/>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anim calcmode="lin" valueType="num">
                                      <p:cBhvr>
                                        <p:cTn id="81" dur="700" fill="hold"/>
                                        <p:tgtEl>
                                          <p:spTgt spid="13"/>
                                        </p:tgtEl>
                                        <p:attrNameLst>
                                          <p:attrName>ppt_w</p:attrName>
                                        </p:attrNameLst>
                                      </p:cBhvr>
                                      <p:tavLst>
                                        <p:tav tm="0">
                                          <p:val>
                                            <p:fltVal val="0"/>
                                          </p:val>
                                        </p:tav>
                                        <p:tav tm="100000">
                                          <p:val>
                                            <p:strVal val="#ppt_w"/>
                                          </p:val>
                                        </p:tav>
                                      </p:tavLst>
                                    </p:anim>
                                    <p:anim calcmode="lin" valueType="num">
                                      <p:cBhvr>
                                        <p:cTn id="82" dur="700" fill="hold"/>
                                        <p:tgtEl>
                                          <p:spTgt spid="13"/>
                                        </p:tgtEl>
                                        <p:attrNameLst>
                                          <p:attrName>ppt_h</p:attrName>
                                        </p:attrNameLst>
                                      </p:cBhvr>
                                      <p:tavLst>
                                        <p:tav tm="0">
                                          <p:val>
                                            <p:fltVal val="0"/>
                                          </p:val>
                                        </p:tav>
                                        <p:tav tm="100000">
                                          <p:val>
                                            <p:strVal val="#ppt_h"/>
                                          </p:val>
                                        </p:tav>
                                      </p:tavLst>
                                    </p:anim>
                                    <p:animEffect transition="in" filter="fade">
                                      <p:cBhvr>
                                        <p:cTn id="83" dur="700"/>
                                        <p:tgtEl>
                                          <p:spTgt spid="13"/>
                                        </p:tgtEl>
                                      </p:cBhvr>
                                    </p:animEffect>
                                  </p:childTnLst>
                                </p:cTn>
                              </p:par>
                              <p:par>
                                <p:cTn id="84" presetID="42" presetClass="path" presetSubtype="0" accel="50000" decel="50000" fill="hold" nodeType="withEffect">
                                  <p:stCondLst>
                                    <p:cond delay="0"/>
                                  </p:stCondLst>
                                  <p:childTnLst>
                                    <p:animMotion origin="layout" path="M -1.66667E-6 0 L -0.32995 -0.00324 " pathEditMode="relative" rAng="0" ptsTypes="AA">
                                      <p:cBhvr>
                                        <p:cTn id="85" dur="700" spd="-100000" fill="hold"/>
                                        <p:tgtEl>
                                          <p:spTgt spid="13"/>
                                        </p:tgtEl>
                                        <p:attrNameLst>
                                          <p:attrName>ppt_x</p:attrName>
                                          <p:attrName>ppt_y</p:attrName>
                                        </p:attrNameLst>
                                      </p:cBhvr>
                                      <p:rCtr x="-16497" y="-162"/>
                                    </p:animMotion>
                                  </p:childTnLst>
                                </p:cTn>
                              </p:par>
                              <p:par>
                                <p:cTn id="86" presetID="6" presetClass="emph" presetSubtype="0" accel="50000" decel="50000" autoRev="1" fill="hold" nodeType="withEffect">
                                  <p:stCondLst>
                                    <p:cond delay="0"/>
                                  </p:stCondLst>
                                  <p:childTnLst>
                                    <p:animScale>
                                      <p:cBhvr>
                                        <p:cTn id="87" dur="200" fill="hold"/>
                                        <p:tgtEl>
                                          <p:spTgt spid="1051"/>
                                        </p:tgtEl>
                                      </p:cBhvr>
                                      <p:by x="90000" y="90000"/>
                                    </p:animScale>
                                  </p:childTnLst>
                                </p:cTn>
                              </p:par>
                            </p:childTnLst>
                          </p:cTn>
                        </p:par>
                      </p:childTnLst>
                    </p:cTn>
                  </p:par>
                  <p:par>
                    <p:cTn id="88" fill="hold">
                      <p:stCondLst>
                        <p:cond delay="indefinite"/>
                      </p:stCondLst>
                      <p:childTnLst>
                        <p:par>
                          <p:cTn id="89" fill="hold">
                            <p:stCondLst>
                              <p:cond delay="0"/>
                            </p:stCondLst>
                            <p:childTnLst>
                              <p:par>
                                <p:cTn id="90" presetID="53" presetClass="exit" presetSubtype="32" fill="hold" nodeType="clickEffect">
                                  <p:stCondLst>
                                    <p:cond delay="0"/>
                                  </p:stCondLst>
                                  <p:childTnLst>
                                    <p:anim calcmode="lin" valueType="num">
                                      <p:cBhvr>
                                        <p:cTn id="91" dur="700"/>
                                        <p:tgtEl>
                                          <p:spTgt spid="13"/>
                                        </p:tgtEl>
                                        <p:attrNameLst>
                                          <p:attrName>ppt_w</p:attrName>
                                        </p:attrNameLst>
                                      </p:cBhvr>
                                      <p:tavLst>
                                        <p:tav tm="0">
                                          <p:val>
                                            <p:strVal val="ppt_w"/>
                                          </p:val>
                                        </p:tav>
                                        <p:tav tm="100000">
                                          <p:val>
                                            <p:fltVal val="0"/>
                                          </p:val>
                                        </p:tav>
                                      </p:tavLst>
                                    </p:anim>
                                    <p:anim calcmode="lin" valueType="num">
                                      <p:cBhvr>
                                        <p:cTn id="92" dur="700"/>
                                        <p:tgtEl>
                                          <p:spTgt spid="13"/>
                                        </p:tgtEl>
                                        <p:attrNameLst>
                                          <p:attrName>ppt_h</p:attrName>
                                        </p:attrNameLst>
                                      </p:cBhvr>
                                      <p:tavLst>
                                        <p:tav tm="0">
                                          <p:val>
                                            <p:strVal val="ppt_h"/>
                                          </p:val>
                                        </p:tav>
                                        <p:tav tm="100000">
                                          <p:val>
                                            <p:fltVal val="0"/>
                                          </p:val>
                                        </p:tav>
                                      </p:tavLst>
                                    </p:anim>
                                    <p:animEffect transition="out" filter="fade">
                                      <p:cBhvr>
                                        <p:cTn id="93" dur="700"/>
                                        <p:tgtEl>
                                          <p:spTgt spid="13"/>
                                        </p:tgtEl>
                                      </p:cBhvr>
                                    </p:animEffect>
                                    <p:set>
                                      <p:cBhvr>
                                        <p:cTn id="94" dur="1" fill="hold">
                                          <p:stCondLst>
                                            <p:cond delay="699"/>
                                          </p:stCondLst>
                                        </p:cTn>
                                        <p:tgtEl>
                                          <p:spTgt spid="13"/>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1.66667E-6 0 L -0.33594 0 " pathEditMode="relative" rAng="0" ptsTypes="AA">
                                      <p:cBhvr>
                                        <p:cTn id="96" dur="700" fill="hold"/>
                                        <p:tgtEl>
                                          <p:spTgt spid="13"/>
                                        </p:tgtEl>
                                        <p:attrNameLst>
                                          <p:attrName>ppt_x</p:attrName>
                                          <p:attrName>ppt_y</p:attrName>
                                        </p:attrNameLst>
                                      </p:cBhvr>
                                      <p:rCtr x="-16797" y="0"/>
                                    </p:animMotion>
                                  </p:childTnLst>
                                </p:cTn>
                              </p:par>
                              <p:par>
                                <p:cTn id="97" presetID="6" presetClass="emph" presetSubtype="0" accel="50000" decel="50000" autoRev="1" fill="hold" nodeType="withEffect">
                                  <p:stCondLst>
                                    <p:cond delay="0"/>
                                  </p:stCondLst>
                                  <p:childTnLst>
                                    <p:animScale>
                                      <p:cBhvr>
                                        <p:cTn id="98" dur="200" fill="hold"/>
                                        <p:tgtEl>
                                          <p:spTgt spid="1051"/>
                                        </p:tgtEl>
                                      </p:cBhvr>
                                      <p:by x="90000" y="90000"/>
                                    </p:animScale>
                                  </p:childTnLst>
                                </p:cTn>
                              </p:par>
                            </p:childTnLst>
                          </p:cTn>
                        </p:par>
                      </p:childTnLst>
                    </p:cTn>
                  </p:par>
                </p:childTnLst>
              </p:cTn>
              <p:nextCondLst>
                <p:cond evt="onClick" delay="0">
                  <p:tgtEl>
                    <p:spTgt spid="1051"/>
                  </p:tgtEl>
                </p:cond>
              </p:nextCondLst>
            </p:seq>
            <p:seq concurrent="1" nextAc="seek">
              <p:cTn id="99" restart="whenNotActive" fill="hold" evtFilter="cancelBubble" nodeType="interactiveSeq">
                <p:stCondLst>
                  <p:cond evt="onClick" delay="0">
                    <p:tgtEl>
                      <p:spTgt spid="1049"/>
                    </p:tgtEl>
                  </p:cond>
                </p:stCondLst>
                <p:endSync evt="end" delay="0">
                  <p:rtn val="all"/>
                </p:endSync>
                <p:childTnLst>
                  <p:par>
                    <p:cTn id="100" fill="hold">
                      <p:stCondLst>
                        <p:cond delay="0"/>
                      </p:stCondLst>
                      <p:childTnLst>
                        <p:par>
                          <p:cTn id="101" fill="hold">
                            <p:stCondLst>
                              <p:cond delay="0"/>
                            </p:stCondLst>
                            <p:childTnLst>
                              <p:par>
                                <p:cTn id="102" presetID="6" presetClass="emph" presetSubtype="0" accel="50000" decel="50000" autoRev="1" fill="hold" nodeType="withEffect">
                                  <p:stCondLst>
                                    <p:cond delay="0"/>
                                  </p:stCondLst>
                                  <p:childTnLst>
                                    <p:animScale>
                                      <p:cBhvr>
                                        <p:cTn id="103" dur="200" fill="hold"/>
                                        <p:tgtEl>
                                          <p:spTgt spid="1049"/>
                                        </p:tgtEl>
                                      </p:cBhvr>
                                      <p:by x="90000" y="90000"/>
                                    </p:animScale>
                                  </p:childTnLst>
                                </p:cTn>
                              </p:par>
                              <p:par>
                                <p:cTn id="104" presetID="6" presetClass="emph" presetSubtype="0" accel="50000" decel="50000" autoRev="1" fill="hold" nodeType="withEffect">
                                  <p:stCondLst>
                                    <p:cond delay="0"/>
                                  </p:stCondLst>
                                  <p:childTnLst>
                                    <p:animScale>
                                      <p:cBhvr>
                                        <p:cTn id="105" dur="200" fill="hold"/>
                                        <p:tgtEl>
                                          <p:spTgt spid="1049"/>
                                        </p:tgtEl>
                                      </p:cBhvr>
                                      <p:by x="90000" y="90000"/>
                                    </p:animScale>
                                  </p:childTnLst>
                                </p:cTn>
                              </p:par>
                            </p:childTnLst>
                          </p:cTn>
                        </p:par>
                      </p:childTnLst>
                    </p:cTn>
                  </p:par>
                </p:childTnLst>
              </p:cTn>
              <p:nextCondLst>
                <p:cond evt="onClick" delay="0">
                  <p:tgtEl>
                    <p:spTgt spid="1049"/>
                  </p:tgtEl>
                </p:cond>
              </p:nextCondLst>
            </p:seq>
            <p:seq concurrent="1" nextAc="seek">
              <p:cTn id="106" restart="whenNotActive" fill="hold" evtFilter="cancelBubble" nodeType="interactiveSeq">
                <p:stCondLst>
                  <p:cond evt="onClick" delay="0">
                    <p:tgtEl>
                      <p:spTgt spid="1047"/>
                    </p:tgtEl>
                  </p:cond>
                </p:stCondLst>
                <p:endSync evt="end" delay="0">
                  <p:rtn val="all"/>
                </p:endSync>
                <p:childTnLst>
                  <p:par>
                    <p:cTn id="107" fill="hold">
                      <p:stCondLst>
                        <p:cond delay="0"/>
                      </p:stCondLst>
                      <p:childTnLst>
                        <p:par>
                          <p:cTn id="108" fill="hold">
                            <p:stCondLst>
                              <p:cond delay="0"/>
                            </p:stCondLst>
                            <p:childTnLst>
                              <p:par>
                                <p:cTn id="109" presetID="6" presetClass="emph" presetSubtype="0" accel="50000" decel="50000" autoRev="1" fill="hold" nodeType="withEffect">
                                  <p:stCondLst>
                                    <p:cond delay="0"/>
                                  </p:stCondLst>
                                  <p:childTnLst>
                                    <p:animScale>
                                      <p:cBhvr>
                                        <p:cTn id="110" dur="200" fill="hold"/>
                                        <p:tgtEl>
                                          <p:spTgt spid="1047"/>
                                        </p:tgtEl>
                                      </p:cBhvr>
                                      <p:by x="90000" y="90000"/>
                                    </p:animScale>
                                  </p:childTnLst>
                                </p:cTn>
                              </p:par>
                              <p:par>
                                <p:cTn id="111" presetID="6" presetClass="emph" presetSubtype="0" accel="50000" decel="50000" autoRev="1" fill="hold" nodeType="withEffect">
                                  <p:stCondLst>
                                    <p:cond delay="0"/>
                                  </p:stCondLst>
                                  <p:childTnLst>
                                    <p:animScale>
                                      <p:cBhvr>
                                        <p:cTn id="112" dur="200" fill="hold"/>
                                        <p:tgtEl>
                                          <p:spTgt spid="1047"/>
                                        </p:tgtEl>
                                      </p:cBhvr>
                                      <p:by x="90000" y="90000"/>
                                    </p:animScale>
                                  </p:childTnLst>
                                </p:cTn>
                              </p:par>
                            </p:childTnLst>
                          </p:cTn>
                        </p:par>
                      </p:childTnLst>
                    </p:cTn>
                  </p:par>
                </p:childTnLst>
              </p:cTn>
              <p:nextCondLst>
                <p:cond evt="onClick" delay="0">
                  <p:tgtEl>
                    <p:spTgt spid="1047"/>
                  </p:tgtEl>
                </p:cond>
              </p:nextCondLst>
            </p:seq>
          </p:childTnLst>
        </p:cTn>
      </p:par>
    </p:tnLst>
    <p:bldLst>
      <p:bldP spid="11" grpId="0"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descr="Python - Wikiversity">
            <a:extLst>
              <a:ext uri="{FF2B5EF4-FFF2-40B4-BE49-F238E27FC236}">
                <a16:creationId xmlns:a16="http://schemas.microsoft.com/office/drawing/2014/main" id="{2BF76C7B-3006-B203-520B-F3E20A4F8C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388" y="1776046"/>
            <a:ext cx="3305908" cy="3305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05B1AF3-13BA-85EB-B1E0-A4BA1C9ADF92}"/>
              </a:ext>
            </a:extLst>
          </p:cNvPr>
          <p:cNvSpPr txBox="1"/>
          <p:nvPr/>
        </p:nvSpPr>
        <p:spPr>
          <a:xfrm>
            <a:off x="0" y="879230"/>
            <a:ext cx="6096000" cy="1200329"/>
          </a:xfrm>
          <a:prstGeom prst="rect">
            <a:avLst/>
          </a:prstGeom>
          <a:noFill/>
        </p:spPr>
        <p:txBody>
          <a:bodyPr wrap="square" rtlCol="0">
            <a:spAutoFit/>
          </a:bodyPr>
          <a:lstStyle/>
          <a:p>
            <a:pPr algn="ctr"/>
            <a:r>
              <a:rPr lang="en-GB" sz="7200" dirty="0">
                <a:solidFill>
                  <a:srgbClr val="FFE989"/>
                </a:solidFill>
                <a:latin typeface="Lobster 1.4" panose="02000506000000020003" pitchFamily="50" charset="0"/>
                <a:ea typeface="Calibri" panose="020F0502020204030204" pitchFamily="34" charset="0"/>
                <a:cs typeface="Calibri" panose="020F0502020204030204" pitchFamily="34" charset="0"/>
              </a:rPr>
              <a:t>Py</a:t>
            </a:r>
            <a:r>
              <a:rPr lang="en-GB" sz="7200" dirty="0">
                <a:solidFill>
                  <a:srgbClr val="3776AA"/>
                </a:solidFill>
                <a:latin typeface="Lobster 1.4" panose="02000506000000020003" pitchFamily="50" charset="0"/>
                <a:ea typeface="Calibri" panose="020F0502020204030204" pitchFamily="34" charset="0"/>
                <a:cs typeface="Calibri" panose="020F0502020204030204" pitchFamily="34" charset="0"/>
              </a:rPr>
              <a:t>t</a:t>
            </a:r>
            <a:r>
              <a:rPr lang="en-GB" sz="7200" dirty="0">
                <a:solidFill>
                  <a:srgbClr val="FFD534"/>
                </a:solidFill>
                <a:latin typeface="Lobster 1.4" panose="02000506000000020003" pitchFamily="50" charset="0"/>
                <a:ea typeface="Calibri" panose="020F0502020204030204" pitchFamily="34" charset="0"/>
                <a:cs typeface="Calibri" panose="020F0502020204030204" pitchFamily="34" charset="0"/>
              </a:rPr>
              <a:t>h</a:t>
            </a:r>
            <a:r>
              <a:rPr lang="en-GB" sz="7200" dirty="0">
                <a:solidFill>
                  <a:srgbClr val="729EC2"/>
                </a:solidFill>
                <a:latin typeface="Lobster 1.4" panose="02000506000000020003" pitchFamily="50" charset="0"/>
                <a:ea typeface="Calibri" panose="020F0502020204030204" pitchFamily="34" charset="0"/>
                <a:cs typeface="Calibri" panose="020F0502020204030204" pitchFamily="34" charset="0"/>
              </a:rPr>
              <a:t>on</a:t>
            </a:r>
          </a:p>
        </p:txBody>
      </p:sp>
      <p:sp>
        <p:nvSpPr>
          <p:cNvPr id="5" name="TextBox 4">
            <a:extLst>
              <a:ext uri="{FF2B5EF4-FFF2-40B4-BE49-F238E27FC236}">
                <a16:creationId xmlns:a16="http://schemas.microsoft.com/office/drawing/2014/main" id="{A039F94F-A959-8E7D-4892-84EF1BAE251E}"/>
              </a:ext>
            </a:extLst>
          </p:cNvPr>
          <p:cNvSpPr txBox="1"/>
          <p:nvPr/>
        </p:nvSpPr>
        <p:spPr>
          <a:xfrm>
            <a:off x="1" y="3015762"/>
            <a:ext cx="6096000" cy="1477328"/>
          </a:xfrm>
          <a:prstGeom prst="rect">
            <a:avLst/>
          </a:prstGeom>
          <a:noFill/>
        </p:spPr>
        <p:txBody>
          <a:bodyPr wrap="square" rtlCol="0">
            <a:spAutoFit/>
          </a:bodyPr>
          <a:lstStyle/>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&amp; Science des Données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 données économiques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Développement Web (Backend )</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Analyse des données RH</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Finance Algorithmique</a:t>
            </a:r>
            <a:r>
              <a:rPr lang="fo-FO" b="1" dirty="0">
                <a:solidFill>
                  <a:schemeClr val="tx1">
                    <a:lumMod val="95000"/>
                    <a:lumOff val="5000"/>
                  </a:schemeClr>
                </a:solidFill>
                <a:latin typeface="Courier New" panose="02070309020205020404" pitchFamily="49" charset="0"/>
                <a:cs typeface="Courier New" panose="02070309020205020404" pitchFamily="49" charset="0"/>
              </a:rPr>
              <a:t> </a:t>
            </a: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0854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white sand">
            <a:extLst>
              <a:ext uri="{FF2B5EF4-FFF2-40B4-BE49-F238E27FC236}">
                <a16:creationId xmlns:a16="http://schemas.microsoft.com/office/drawing/2014/main" id="{F3EC822D-4E99-283F-F1A7-CB7FAF94E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73350" y="-2673350"/>
            <a:ext cx="6845300" cy="12192000"/>
          </a:xfrm>
          <a:prstGeom prst="rect">
            <a:avLst/>
          </a:prstGeom>
        </p:spPr>
      </p:pic>
      <p:pic>
        <p:nvPicPr>
          <p:cNvPr id="2" name="Picture 2">
            <a:extLst>
              <a:ext uri="{FF2B5EF4-FFF2-40B4-BE49-F238E27FC236}">
                <a16:creationId xmlns:a16="http://schemas.microsoft.com/office/drawing/2014/main" id="{529A187A-55EA-D368-D620-83264B16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671388" y="1880169"/>
            <a:ext cx="3305908" cy="30976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A6D47B-38D0-C849-0049-0C125329C5D7}"/>
              </a:ext>
            </a:extLst>
          </p:cNvPr>
          <p:cNvSpPr txBox="1"/>
          <p:nvPr/>
        </p:nvSpPr>
        <p:spPr>
          <a:xfrm>
            <a:off x="0" y="879230"/>
            <a:ext cx="6096000" cy="1200329"/>
          </a:xfrm>
          <a:prstGeom prst="rect">
            <a:avLst/>
          </a:prstGeom>
          <a:noFill/>
        </p:spPr>
        <p:txBody>
          <a:bodyPr wrap="square" rtlCol="0">
            <a:spAutoFit/>
          </a:bodyPr>
          <a:lstStyle/>
          <a:p>
            <a:pPr algn="ct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E</a:t>
            </a:r>
            <a:r>
              <a:rPr lang="en-GB" sz="7200" b="1" dirty="0">
                <a:solidFill>
                  <a:srgbClr val="FFFFFF"/>
                </a:solidFill>
                <a:latin typeface="Arial Black" panose="020B0A04020102020204" pitchFamily="34" charset="0"/>
                <a:ea typeface="Calibri" panose="020F0502020204030204" pitchFamily="34" charset="0"/>
                <a:cs typeface="Calibri" panose="020F0502020204030204" pitchFamily="34" charset="0"/>
              </a:rPr>
              <a:t>X</a:t>
            </a:r>
            <a:r>
              <a:rPr lang="en-GB" sz="7200" b="1" dirty="0">
                <a:solidFill>
                  <a:srgbClr val="185C37"/>
                </a:solidFill>
                <a:latin typeface="Arial Black" panose="020B0A04020102020204" pitchFamily="34" charset="0"/>
                <a:ea typeface="Calibri" panose="020F0502020204030204" pitchFamily="34" charset="0"/>
                <a:cs typeface="Calibri" panose="020F0502020204030204" pitchFamily="34" charset="0"/>
              </a:rPr>
              <a:t>CEL</a:t>
            </a:r>
          </a:p>
        </p:txBody>
      </p:sp>
      <p:sp>
        <p:nvSpPr>
          <p:cNvPr id="4" name="TextBox 3">
            <a:extLst>
              <a:ext uri="{FF2B5EF4-FFF2-40B4-BE49-F238E27FC236}">
                <a16:creationId xmlns:a16="http://schemas.microsoft.com/office/drawing/2014/main" id="{4D09D311-90EE-1678-E1FE-0F02B526A47E}"/>
              </a:ext>
            </a:extLst>
          </p:cNvPr>
          <p:cNvSpPr txBox="1"/>
          <p:nvPr/>
        </p:nvSpPr>
        <p:spPr>
          <a:xfrm>
            <a:off x="1" y="3015762"/>
            <a:ext cx="6096000" cy="1200329"/>
          </a:xfrm>
          <a:prstGeom prst="rect">
            <a:avLst/>
          </a:prstGeom>
          <a:noFill/>
        </p:spPr>
        <p:txBody>
          <a:bodyPr wrap="square" rtlCol="0">
            <a:spAutoFit/>
          </a:bodyPr>
          <a:lstStyle/>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Avancées</a:t>
            </a:r>
          </a:p>
          <a:p>
            <a:pPr algn="ctr"/>
            <a:r>
              <a:rPr lang="fo-FO" b="1" i="0" dirty="0">
                <a:solidFill>
                  <a:schemeClr val="tx1">
                    <a:lumMod val="95000"/>
                    <a:lumOff val="5000"/>
                  </a:schemeClr>
                </a:solidFill>
                <a:effectLst/>
                <a:latin typeface="Courier New" panose="02070309020205020404" pitchFamily="49" charset="0"/>
                <a:cs typeface="Courier New" panose="02070309020205020404" pitchFamily="49" charset="0"/>
              </a:rPr>
              <a:t>Fonctions statistiques et financières</a:t>
            </a:r>
          </a:p>
          <a:p>
            <a:pPr algn="ctr"/>
            <a:r>
              <a:rPr lang="fr-FR" b="1" i="0" dirty="0">
                <a:solidFill>
                  <a:schemeClr val="tx1">
                    <a:lumMod val="95000"/>
                    <a:lumOff val="5000"/>
                  </a:schemeClr>
                </a:solidFill>
                <a:effectLst/>
                <a:latin typeface="Courier New" panose="02070309020205020404" pitchFamily="49" charset="0"/>
                <a:cs typeface="Courier New" panose="02070309020205020404" pitchFamily="49" charset="0"/>
              </a:rPr>
              <a:t>Tableaux de bord RH et rapports </a:t>
            </a:r>
          </a:p>
          <a:p>
            <a:pPr algn="ctr"/>
            <a:endParaRPr lang="fo-FO" b="1" i="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grpSp>
        <p:nvGrpSpPr>
          <p:cNvPr id="5" name="Group 4">
            <a:extLst>
              <a:ext uri="{FF2B5EF4-FFF2-40B4-BE49-F238E27FC236}">
                <a16:creationId xmlns:a16="http://schemas.microsoft.com/office/drawing/2014/main" id="{5933F801-54E9-1A6B-618C-D09549C00463}"/>
              </a:ext>
            </a:extLst>
          </p:cNvPr>
          <p:cNvGrpSpPr/>
          <p:nvPr/>
        </p:nvGrpSpPr>
        <p:grpSpPr>
          <a:xfrm>
            <a:off x="-12696280" y="0"/>
            <a:ext cx="12482920" cy="6858000"/>
            <a:chOff x="-290920" y="0"/>
            <a:chExt cx="12482920" cy="6858000"/>
          </a:xfrm>
        </p:grpSpPr>
        <p:sp>
          <p:nvSpPr>
            <p:cNvPr id="6" name="Rectangle 5">
              <a:extLst>
                <a:ext uri="{FF2B5EF4-FFF2-40B4-BE49-F238E27FC236}">
                  <a16:creationId xmlns:a16="http://schemas.microsoft.com/office/drawing/2014/main" id="{1311A001-CA0B-5F13-929F-565E62B95630}"/>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 name="Freeform: Shape 7">
              <a:extLst>
                <a:ext uri="{FF2B5EF4-FFF2-40B4-BE49-F238E27FC236}">
                  <a16:creationId xmlns:a16="http://schemas.microsoft.com/office/drawing/2014/main" id="{79658043-A417-C10D-2EB8-BBF0B4CD76D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 name="TextBox 8">
              <a:extLst>
                <a:ext uri="{FF2B5EF4-FFF2-40B4-BE49-F238E27FC236}">
                  <a16:creationId xmlns:a16="http://schemas.microsoft.com/office/drawing/2014/main" id="{C43E3209-F98A-8924-FA19-0C0FE02C092E}"/>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10" name="Picture 9">
              <a:extLst>
                <a:ext uri="{FF2B5EF4-FFF2-40B4-BE49-F238E27FC236}">
                  <a16:creationId xmlns:a16="http://schemas.microsoft.com/office/drawing/2014/main" id="{C537913F-C4FD-13DE-65DD-3F37EE7AC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1" name="Group 10">
            <a:extLst>
              <a:ext uri="{FF2B5EF4-FFF2-40B4-BE49-F238E27FC236}">
                <a16:creationId xmlns:a16="http://schemas.microsoft.com/office/drawing/2014/main" id="{BB195824-09CA-8C19-7393-A43183BDD2AA}"/>
              </a:ext>
            </a:extLst>
          </p:cNvPr>
          <p:cNvGrpSpPr/>
          <p:nvPr/>
        </p:nvGrpSpPr>
        <p:grpSpPr>
          <a:xfrm>
            <a:off x="-12228453" y="-12700"/>
            <a:ext cx="11451664" cy="6858000"/>
            <a:chOff x="208935" y="-12698"/>
            <a:chExt cx="11451664" cy="6858000"/>
          </a:xfrm>
        </p:grpSpPr>
        <p:sp>
          <p:nvSpPr>
            <p:cNvPr id="12" name="Rectangle 11">
              <a:extLst>
                <a:ext uri="{FF2B5EF4-FFF2-40B4-BE49-F238E27FC236}">
                  <a16:creationId xmlns:a16="http://schemas.microsoft.com/office/drawing/2014/main" id="{16513919-522A-F504-A4FA-E9C83F1DB6A1}"/>
                </a:ext>
              </a:extLst>
            </p:cNvPr>
            <p:cNvSpPr/>
            <p:nvPr/>
          </p:nvSpPr>
          <p:spPr>
            <a:xfrm>
              <a:off x="208935" y="-12698"/>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Freeform: Shape 12">
              <a:extLst>
                <a:ext uri="{FF2B5EF4-FFF2-40B4-BE49-F238E27FC236}">
                  <a16:creationId xmlns:a16="http://schemas.microsoft.com/office/drawing/2014/main" id="{68CC1FEA-9C66-6660-D398-4D7C27BCB645}"/>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4" name="TextBox 13">
              <a:extLst>
                <a:ext uri="{FF2B5EF4-FFF2-40B4-BE49-F238E27FC236}">
                  <a16:creationId xmlns:a16="http://schemas.microsoft.com/office/drawing/2014/main" id="{E52E3851-6FF8-D2CD-92CE-97299193FBC2}"/>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15" name="Picture 14">
              <a:extLst>
                <a:ext uri="{FF2B5EF4-FFF2-40B4-BE49-F238E27FC236}">
                  <a16:creationId xmlns:a16="http://schemas.microsoft.com/office/drawing/2014/main" id="{F57D510B-2D22-79A9-E07F-3AA4D38B2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6" name="Group 15">
            <a:extLst>
              <a:ext uri="{FF2B5EF4-FFF2-40B4-BE49-F238E27FC236}">
                <a16:creationId xmlns:a16="http://schemas.microsoft.com/office/drawing/2014/main" id="{26E9F2D8-B13F-19FC-2252-9ECB9BA5E4AC}"/>
              </a:ext>
            </a:extLst>
          </p:cNvPr>
          <p:cNvGrpSpPr/>
          <p:nvPr/>
        </p:nvGrpSpPr>
        <p:grpSpPr>
          <a:xfrm>
            <a:off x="-11221227" y="0"/>
            <a:ext cx="9961092" cy="6858000"/>
            <a:chOff x="491575" y="0"/>
            <a:chExt cx="9961092" cy="6858000"/>
          </a:xfrm>
        </p:grpSpPr>
        <p:sp>
          <p:nvSpPr>
            <p:cNvPr id="17" name="Rectangle 16">
              <a:extLst>
                <a:ext uri="{FF2B5EF4-FFF2-40B4-BE49-F238E27FC236}">
                  <a16:creationId xmlns:a16="http://schemas.microsoft.com/office/drawing/2014/main" id="{97B0A5B2-E244-DE23-291C-DD40FC35CCEC}"/>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8" name="Freeform: Shape 17">
              <a:extLst>
                <a:ext uri="{FF2B5EF4-FFF2-40B4-BE49-F238E27FC236}">
                  <a16:creationId xmlns:a16="http://schemas.microsoft.com/office/drawing/2014/main" id="{6D687F22-B325-C6F0-5027-087207AA32C4}"/>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9" name="TextBox 18">
              <a:extLst>
                <a:ext uri="{FF2B5EF4-FFF2-40B4-BE49-F238E27FC236}">
                  <a16:creationId xmlns:a16="http://schemas.microsoft.com/office/drawing/2014/main" id="{97A426BD-46C6-7F89-70DD-31E6B9334757}"/>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20" name="Picture 19">
              <a:extLst>
                <a:ext uri="{FF2B5EF4-FFF2-40B4-BE49-F238E27FC236}">
                  <a16:creationId xmlns:a16="http://schemas.microsoft.com/office/drawing/2014/main" id="{AD3A45D8-B3EF-DBE3-B386-1DBA78CE1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21" name="Rectangle 20">
            <a:extLst>
              <a:ext uri="{FF2B5EF4-FFF2-40B4-BE49-F238E27FC236}">
                <a16:creationId xmlns:a16="http://schemas.microsoft.com/office/drawing/2014/main" id="{97E92DB8-71C4-5048-7C6A-C9474D8E58F0}"/>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22" name="Group 21">
            <a:extLst>
              <a:ext uri="{FF2B5EF4-FFF2-40B4-BE49-F238E27FC236}">
                <a16:creationId xmlns:a16="http://schemas.microsoft.com/office/drawing/2014/main" id="{8D95C52B-B1BC-75CD-8A0F-98845DC74F51}"/>
              </a:ext>
            </a:extLst>
          </p:cNvPr>
          <p:cNvGrpSpPr/>
          <p:nvPr/>
        </p:nvGrpSpPr>
        <p:grpSpPr>
          <a:xfrm>
            <a:off x="-11295338" y="0"/>
            <a:ext cx="9574094" cy="6858000"/>
            <a:chOff x="491575" y="0"/>
            <a:chExt cx="9574094" cy="6858000"/>
          </a:xfrm>
        </p:grpSpPr>
        <p:sp>
          <p:nvSpPr>
            <p:cNvPr id="23" name="Rectangle 22">
              <a:extLst>
                <a:ext uri="{FF2B5EF4-FFF2-40B4-BE49-F238E27FC236}">
                  <a16:creationId xmlns:a16="http://schemas.microsoft.com/office/drawing/2014/main" id="{A7731471-30E6-834C-E5A1-9A396072F2B1}"/>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4" name="Freeform: Shape 23">
              <a:extLst>
                <a:ext uri="{FF2B5EF4-FFF2-40B4-BE49-F238E27FC236}">
                  <a16:creationId xmlns:a16="http://schemas.microsoft.com/office/drawing/2014/main" id="{1DF18188-312D-C69F-EFEB-7A019DF1FCF6}"/>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5" name="TextBox 24">
              <a:extLst>
                <a:ext uri="{FF2B5EF4-FFF2-40B4-BE49-F238E27FC236}">
                  <a16:creationId xmlns:a16="http://schemas.microsoft.com/office/drawing/2014/main" id="{F6CCBC1C-2FF2-DF41-DC00-F4C705720F34}"/>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26" name="Picture 25">
              <a:extLst>
                <a:ext uri="{FF2B5EF4-FFF2-40B4-BE49-F238E27FC236}">
                  <a16:creationId xmlns:a16="http://schemas.microsoft.com/office/drawing/2014/main" id="{1A4B98F1-8C26-8F79-F67D-5D9ABFE5C3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27" name="Group 26">
            <a:extLst>
              <a:ext uri="{FF2B5EF4-FFF2-40B4-BE49-F238E27FC236}">
                <a16:creationId xmlns:a16="http://schemas.microsoft.com/office/drawing/2014/main" id="{D7034278-9666-88D5-1188-D8BB4B55E144}"/>
              </a:ext>
            </a:extLst>
          </p:cNvPr>
          <p:cNvGrpSpPr/>
          <p:nvPr/>
        </p:nvGrpSpPr>
        <p:grpSpPr>
          <a:xfrm>
            <a:off x="-14094284" y="-1"/>
            <a:ext cx="11860720" cy="6858000"/>
            <a:chOff x="-2449883" y="-1"/>
            <a:chExt cx="11860720" cy="6858000"/>
          </a:xfrm>
        </p:grpSpPr>
        <p:sp>
          <p:nvSpPr>
            <p:cNvPr id="28" name="Rectangle 27">
              <a:extLst>
                <a:ext uri="{FF2B5EF4-FFF2-40B4-BE49-F238E27FC236}">
                  <a16:creationId xmlns:a16="http://schemas.microsoft.com/office/drawing/2014/main" id="{8B2144DA-4447-1A2C-0F50-96E8A937FD6A}"/>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9" name="Freeform: Shape 28">
              <a:extLst>
                <a:ext uri="{FF2B5EF4-FFF2-40B4-BE49-F238E27FC236}">
                  <a16:creationId xmlns:a16="http://schemas.microsoft.com/office/drawing/2014/main" id="{FA85BADD-3AF5-35E1-166D-74ED3FFA47BF}"/>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0" name="TextBox 29">
              <a:extLst>
                <a:ext uri="{FF2B5EF4-FFF2-40B4-BE49-F238E27FC236}">
                  <a16:creationId xmlns:a16="http://schemas.microsoft.com/office/drawing/2014/main" id="{F68FF521-1B7A-73E2-354F-1256A462C06F}"/>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31" name="Picture 30">
              <a:extLst>
                <a:ext uri="{FF2B5EF4-FFF2-40B4-BE49-F238E27FC236}">
                  <a16:creationId xmlns:a16="http://schemas.microsoft.com/office/drawing/2014/main" id="{101F7C1F-9BC8-0016-CEDD-CDF6A949C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32" name="Group 31">
            <a:extLst>
              <a:ext uri="{FF2B5EF4-FFF2-40B4-BE49-F238E27FC236}">
                <a16:creationId xmlns:a16="http://schemas.microsoft.com/office/drawing/2014/main" id="{D09232B9-E421-6F32-6CA2-53157DCB1ADC}"/>
              </a:ext>
            </a:extLst>
          </p:cNvPr>
          <p:cNvGrpSpPr/>
          <p:nvPr/>
        </p:nvGrpSpPr>
        <p:grpSpPr>
          <a:xfrm>
            <a:off x="-12686922" y="-1"/>
            <a:ext cx="9927504" cy="6858000"/>
            <a:chOff x="-9337032" y="-1"/>
            <a:chExt cx="9927504" cy="6858000"/>
          </a:xfrm>
        </p:grpSpPr>
        <p:sp>
          <p:nvSpPr>
            <p:cNvPr id="33" name="Rectangle 32">
              <a:extLst>
                <a:ext uri="{FF2B5EF4-FFF2-40B4-BE49-F238E27FC236}">
                  <a16:creationId xmlns:a16="http://schemas.microsoft.com/office/drawing/2014/main" id="{A409B4DE-35B5-6D1F-9CA8-F42DE6BE1EB3}"/>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4" name="Freeform: Shape 33">
              <a:extLst>
                <a:ext uri="{FF2B5EF4-FFF2-40B4-BE49-F238E27FC236}">
                  <a16:creationId xmlns:a16="http://schemas.microsoft.com/office/drawing/2014/main" id="{C008DBFC-77CF-D426-239A-96EEBBDCC2CA}"/>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5" name="TextBox 34">
              <a:extLst>
                <a:ext uri="{FF2B5EF4-FFF2-40B4-BE49-F238E27FC236}">
                  <a16:creationId xmlns:a16="http://schemas.microsoft.com/office/drawing/2014/main" id="{B25E51AF-8B86-B7BB-DF45-C2125D52EE5D}"/>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36" name="Picture 35">
              <a:extLst>
                <a:ext uri="{FF2B5EF4-FFF2-40B4-BE49-F238E27FC236}">
                  <a16:creationId xmlns:a16="http://schemas.microsoft.com/office/drawing/2014/main" id="{3994D5C4-2C7F-6E78-5711-CAB67C03F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256243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93905" cy="6858000"/>
            <a:chOff x="-290920" y="0"/>
            <a:chExt cx="12493905"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92677" y="-1"/>
            <a:ext cx="11485603" cy="6858000"/>
            <a:chOff x="213096" y="0"/>
            <a:chExt cx="114856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794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10397656" cy="6858000"/>
            <a:chOff x="491575" y="0"/>
            <a:chExt cx="10397656"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385357" y="3004944"/>
              <a:ext cx="1992086" cy="1015663"/>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a:p>
              <a:pPr algn="ctr"/>
              <a:endParaRPr lang="fr-FR" sz="36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788651" y="-16084"/>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solidFill>
                <a:schemeClr val="bg1"/>
              </a:solid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a:ln>
              <a:noFill/>
            </a:ln>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a:ln>
              <a:noFill/>
            </a:ln>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880459" y="-7255"/>
            <a:ext cx="8788689" cy="6858000"/>
            <a:chOff x="562357" y="-7256"/>
            <a:chExt cx="8788689" cy="6858000"/>
          </a:xfrm>
        </p:grpSpPr>
        <p:sp>
          <p:nvSpPr>
            <p:cNvPr id="72" name="Rectangle 71">
              <a:extLst>
                <a:ext uri="{FF2B5EF4-FFF2-40B4-BE49-F238E27FC236}">
                  <a16:creationId xmlns:a16="http://schemas.microsoft.com/office/drawing/2014/main" id="{824F072A-08CC-4CC6-B5EF-C1833A244FA3}"/>
                </a:ext>
              </a:extLst>
            </p:cNvPr>
            <p:cNvSpPr/>
            <p:nvPr/>
          </p:nvSpPr>
          <p:spPr>
            <a:xfrm>
              <a:off x="562357" y="-7256"/>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086288" y="233018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62616" y="3218256"/>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479090" y="-16084"/>
            <a:ext cx="10016601" cy="6858000"/>
            <a:chOff x="-9435653" y="8042"/>
            <a:chExt cx="10016601"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435653" y="8042"/>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676549" y="234548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 name="Groupe 5">
            <a:extLst>
              <a:ext uri="{FF2B5EF4-FFF2-40B4-BE49-F238E27FC236}">
                <a16:creationId xmlns:a16="http://schemas.microsoft.com/office/drawing/2014/main" id="{A3FF14D1-C204-2A7A-BEFC-D88A0CC625BB}"/>
              </a:ext>
            </a:extLst>
          </p:cNvPr>
          <p:cNvGrpSpPr/>
          <p:nvPr/>
        </p:nvGrpSpPr>
        <p:grpSpPr>
          <a:xfrm>
            <a:off x="955592" y="116074"/>
            <a:ext cx="2701634" cy="3100411"/>
            <a:chOff x="955592" y="116074"/>
            <a:chExt cx="2701634" cy="3100411"/>
          </a:xfrm>
        </p:grpSpPr>
        <p:grpSp>
          <p:nvGrpSpPr>
            <p:cNvPr id="118" name="Group 117">
              <a:extLst>
                <a:ext uri="{FF2B5EF4-FFF2-40B4-BE49-F238E27FC236}">
                  <a16:creationId xmlns:a16="http://schemas.microsoft.com/office/drawing/2014/main" id="{642619BF-D98C-42FE-8077-B8745D93F239}"/>
                </a:ext>
              </a:extLst>
            </p:cNvPr>
            <p:cNvGrpSpPr/>
            <p:nvPr/>
          </p:nvGrpSpPr>
          <p:grpSpPr>
            <a:xfrm>
              <a:off x="955592" y="2095856"/>
              <a:ext cx="2701634" cy="1120629"/>
              <a:chOff x="408747" y="4373772"/>
              <a:chExt cx="2701634" cy="1120629"/>
            </a:xfrm>
          </p:grpSpPr>
          <p:sp>
            <p:nvSpPr>
              <p:cNvPr id="119" name="TextBox 118">
                <a:extLst>
                  <a:ext uri="{FF2B5EF4-FFF2-40B4-BE49-F238E27FC236}">
                    <a16:creationId xmlns:a16="http://schemas.microsoft.com/office/drawing/2014/main" id="{47D438D1-4A2C-457A-A675-A2FFD11F8FC1}"/>
                  </a:ext>
                </a:extLst>
              </p:cNvPr>
              <p:cNvSpPr txBox="1"/>
              <p:nvPr/>
            </p:nvSpPr>
            <p:spPr>
              <a:xfrm>
                <a:off x="408747" y="4373772"/>
                <a:ext cx="2644771" cy="830997"/>
              </a:xfrm>
              <a:prstGeom prst="rect">
                <a:avLst/>
              </a:prstGeom>
              <a:noFill/>
            </p:spPr>
            <p:txBody>
              <a:bodyPr wrap="square" rtlCol="0">
                <a:spAutoFit/>
              </a:bodyPr>
              <a:lstStyle/>
              <a:p>
                <a:pPr algn="ctr"/>
                <a:r>
                  <a:rPr lang="fr-FR" sz="2400" noProof="0" dirty="0">
                    <a:solidFill>
                      <a:srgbClr val="FF5969"/>
                    </a:solidFill>
                    <a:latin typeface="Tw Cen MT" panose="020B0602020104020603" pitchFamily="34" charset="0"/>
                  </a:rPr>
                  <a:t>Conscience et confiance et soi </a:t>
                </a:r>
              </a:p>
            </p:txBody>
          </p:sp>
          <p:sp>
            <p:nvSpPr>
              <p:cNvPr id="120" name="TextBox 119">
                <a:extLst>
                  <a:ext uri="{FF2B5EF4-FFF2-40B4-BE49-F238E27FC236}">
                    <a16:creationId xmlns:a16="http://schemas.microsoft.com/office/drawing/2014/main" id="{EFA98CF0-C7D5-4BB1-AE6B-892973EDC2B3}"/>
                  </a:ext>
                </a:extLst>
              </p:cNvPr>
              <p:cNvSpPr txBox="1"/>
              <p:nvPr/>
            </p:nvSpPr>
            <p:spPr>
              <a:xfrm>
                <a:off x="465610" y="5125069"/>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Houda </a:t>
                </a:r>
              </a:p>
            </p:txBody>
          </p:sp>
        </p:grpSp>
        <mc:AlternateContent xmlns:mc="http://schemas.openxmlformats.org/markup-compatibility/2006">
          <mc:Choice xmlns:pslz="http://schemas.microsoft.com/office/powerpoint/2016/slidezoom" Requires="pslz">
            <p:graphicFrame>
              <p:nvGraphicFramePr>
                <p:cNvPr id="184" name="Zoom de diapositive 183">
                  <a:extLst>
                    <a:ext uri="{FF2B5EF4-FFF2-40B4-BE49-F238E27FC236}">
                      <a16:creationId xmlns:a16="http://schemas.microsoft.com/office/drawing/2014/main" id="{B757ACAB-DA56-E7B4-436F-057952A156BD}"/>
                    </a:ext>
                  </a:extLst>
                </p:cNvPr>
                <p:cNvGraphicFramePr>
                  <a:graphicFrameLocks/>
                </p:cNvGraphicFramePr>
                <p:nvPr>
                  <p:extLst>
                    <p:ext uri="{D42A27DB-BD31-4B8C-83A1-F6EECF244321}">
                      <p14:modId xmlns:p14="http://schemas.microsoft.com/office/powerpoint/2010/main" val="3497436758"/>
                    </p:ext>
                  </p:extLst>
                </p:nvPr>
              </p:nvGraphicFramePr>
              <p:xfrm>
                <a:off x="1206893" y="116074"/>
                <a:ext cx="2077200" cy="2077200"/>
              </p:xfrm>
              <a:graphic>
                <a:graphicData uri="http://schemas.microsoft.com/office/powerpoint/2016/slidezoom">
                  <pslz:sldZm>
                    <pslz:sldZmObj sldId="274" cId="3063443707">
                      <pslz:zmPr id="{A4626316-877E-4CF0-A86E-4958797A559A}"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077200" cy="2077200"/>
                          </a:xfrm>
                          <a:prstGeom prst="rect">
                            <a:avLst/>
                          </a:prstGeom>
                          <a:ln w="3175">
                            <a:noFill/>
                          </a:ln>
                        </p166:spPr>
                      </pslz:zmPr>
                    </pslz:sldZmObj>
                  </pslz:sldZm>
                </a:graphicData>
              </a:graphic>
            </p:graphicFrame>
          </mc:Choice>
          <mc:Fallback>
            <p:pic>
              <p:nvPicPr>
                <p:cNvPr id="184" name="Zoom de diapositive 183">
                  <a:hlinkClick r:id="rId4" action="ppaction://hlinksldjump"/>
                  <a:extLst>
                    <a:ext uri="{FF2B5EF4-FFF2-40B4-BE49-F238E27FC236}">
                      <a16:creationId xmlns:a16="http://schemas.microsoft.com/office/drawing/2014/main" id="{B757ACAB-DA56-E7B4-436F-057952A156BD}"/>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206893" y="116074"/>
                  <a:ext cx="2077200" cy="2077200"/>
                </a:xfrm>
                <a:prstGeom prst="rect">
                  <a:avLst/>
                </a:prstGeom>
                <a:ln w="3175">
                  <a:noFill/>
                </a:ln>
              </p:spPr>
            </p:pic>
          </mc:Fallback>
        </mc:AlternateContent>
      </p:gr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50FAF051-6DF8-AA65-20E4-B9B3FFAEC656}"/>
                  </a:ext>
                </a:extLst>
              </p:cNvPr>
              <p:cNvGraphicFramePr>
                <a:graphicFrameLocks noChangeAspect="1"/>
              </p:cNvGraphicFramePr>
              <p:nvPr/>
            </p:nvGraphicFramePr>
            <p:xfrm>
              <a:off x="2201721" y="3462236"/>
              <a:ext cx="2971844" cy="3040811"/>
            </p:xfrm>
            <a:graphic>
              <a:graphicData uri="http://schemas.microsoft.com/office/powerpoint/2016/slidezoom">
                <pslz:sldZm>
                  <pslz:sldZmObj sldId="276" cId="4126735880">
                    <pslz:zmPr id="{7A2B85F7-E1DB-4C04-8C40-AC66B397852B}"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971844" cy="3040811"/>
                        </a:xfrm>
                        <a:prstGeom prst="rect">
                          <a:avLst/>
                        </a:prstGeom>
                        <a:ln w="3175">
                          <a:solidFill>
                            <a:srgbClr val="F0EEF0"/>
                          </a:solidFill>
                        </a:ln>
                      </p166:spPr>
                    </pslz:zmPr>
                  </pslz:sldZmObj>
                </pslz:sldZm>
              </a:graphicData>
            </a:graphic>
          </p:graphicFrame>
        </mc:Choice>
        <mc:Fallback xmlns="">
          <p:pic>
            <p:nvPicPr>
              <p:cNvPr id="5" name="Zoom de diapositive 4">
                <a:hlinkClick r:id="rId7" action="ppaction://hlinksldjump"/>
                <a:extLst>
                  <a:ext uri="{FF2B5EF4-FFF2-40B4-BE49-F238E27FC236}">
                    <a16:creationId xmlns:a16="http://schemas.microsoft.com/office/drawing/2014/main" id="{50FAF051-6DF8-AA65-20E4-B9B3FFAEC656}"/>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201721" y="3462236"/>
                <a:ext cx="2971844" cy="3040811"/>
              </a:xfrm>
              <a:prstGeom prst="rect">
                <a:avLst/>
              </a:prstGeom>
              <a:ln w="3175">
                <a:solidFill>
                  <a:srgbClr val="F0EEF0"/>
                </a:solidFill>
              </a:ln>
            </p:spPr>
          </p:pic>
        </mc:Fallback>
      </mc:AlternateContent>
      <p:grpSp>
        <p:nvGrpSpPr>
          <p:cNvPr id="13" name="Group 12">
            <a:extLst>
              <a:ext uri="{FF2B5EF4-FFF2-40B4-BE49-F238E27FC236}">
                <a16:creationId xmlns:a16="http://schemas.microsoft.com/office/drawing/2014/main" id="{07573263-A5E1-8BAE-8FC0-DFD56F5E28CE}"/>
              </a:ext>
            </a:extLst>
          </p:cNvPr>
          <p:cNvGrpSpPr/>
          <p:nvPr/>
        </p:nvGrpSpPr>
        <p:grpSpPr>
          <a:xfrm>
            <a:off x="5450959" y="96722"/>
            <a:ext cx="2644771" cy="2893636"/>
            <a:chOff x="5450959" y="96722"/>
            <a:chExt cx="2644771" cy="2893636"/>
          </a:xfrm>
        </p:grpSpPr>
        <p:grpSp>
          <p:nvGrpSpPr>
            <p:cNvPr id="9" name="Groupe 8">
              <a:extLst>
                <a:ext uri="{FF2B5EF4-FFF2-40B4-BE49-F238E27FC236}">
                  <a16:creationId xmlns:a16="http://schemas.microsoft.com/office/drawing/2014/main" id="{DF6211AA-F44B-B7ED-21EA-125FF3A12EF0}"/>
                </a:ext>
              </a:extLst>
            </p:cNvPr>
            <p:cNvGrpSpPr/>
            <p:nvPr/>
          </p:nvGrpSpPr>
          <p:grpSpPr>
            <a:xfrm>
              <a:off x="5450959" y="132015"/>
              <a:ext cx="2644771" cy="2858343"/>
              <a:chOff x="5450959" y="132015"/>
              <a:chExt cx="2644771" cy="2858343"/>
            </a:xfrm>
          </p:grpSpPr>
          <p:sp>
            <p:nvSpPr>
              <p:cNvPr id="107" name="Oval 106">
                <a:extLst>
                  <a:ext uri="{FF2B5EF4-FFF2-40B4-BE49-F238E27FC236}">
                    <a16:creationId xmlns:a16="http://schemas.microsoft.com/office/drawing/2014/main" id="{BEA41108-70F3-44FD-9476-BB5FCAD01852}"/>
                  </a:ext>
                </a:extLst>
              </p:cNvPr>
              <p:cNvSpPr/>
              <p:nvPr/>
            </p:nvSpPr>
            <p:spPr>
              <a:xfrm>
                <a:off x="5671351" y="132015"/>
                <a:ext cx="2077200" cy="2077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126" name="Group 125">
                <a:extLst>
                  <a:ext uri="{FF2B5EF4-FFF2-40B4-BE49-F238E27FC236}">
                    <a16:creationId xmlns:a16="http://schemas.microsoft.com/office/drawing/2014/main" id="{A5E2E5DE-DB63-4888-A16C-FBB53DF5105F}"/>
                  </a:ext>
                </a:extLst>
              </p:cNvPr>
              <p:cNvGrpSpPr/>
              <p:nvPr/>
            </p:nvGrpSpPr>
            <p:grpSpPr>
              <a:xfrm>
                <a:off x="5450959" y="2183415"/>
                <a:ext cx="2644771" cy="806943"/>
                <a:chOff x="6392877" y="4416136"/>
                <a:chExt cx="2644771" cy="806943"/>
              </a:xfrm>
            </p:grpSpPr>
            <p:sp>
              <p:nvSpPr>
                <p:cNvPr id="127" name="TextBox 126">
                  <a:extLst>
                    <a:ext uri="{FF2B5EF4-FFF2-40B4-BE49-F238E27FC236}">
                      <a16:creationId xmlns:a16="http://schemas.microsoft.com/office/drawing/2014/main" id="{A72104E9-D31B-4FE5-8105-9C439D743046}"/>
                    </a:ext>
                  </a:extLst>
                </p:cNvPr>
                <p:cNvSpPr txBox="1"/>
                <p:nvPr/>
              </p:nvSpPr>
              <p:spPr>
                <a:xfrm>
                  <a:off x="6392877" y="4416136"/>
                  <a:ext cx="2644771" cy="461665"/>
                </a:xfrm>
                <a:prstGeom prst="rect">
                  <a:avLst/>
                </a:prstGeom>
                <a:noFill/>
              </p:spPr>
              <p:txBody>
                <a:bodyPr wrap="square" rtlCol="0">
                  <a:spAutoFit/>
                </a:bodyPr>
                <a:lstStyle/>
                <a:p>
                  <a:pPr algn="ctr"/>
                  <a:r>
                    <a:rPr lang="fr-FR" sz="2400" noProof="0" dirty="0">
                      <a:solidFill>
                        <a:srgbClr val="5D7373"/>
                      </a:solidFill>
                      <a:latin typeface="Tw Cen MT" panose="020B0602020104020603" pitchFamily="34" charset="0"/>
                    </a:rPr>
                    <a:t>Auto-Formation</a:t>
                  </a:r>
                </a:p>
              </p:txBody>
            </p:sp>
            <p:sp>
              <p:nvSpPr>
                <p:cNvPr id="128" name="TextBox 127">
                  <a:extLst>
                    <a:ext uri="{FF2B5EF4-FFF2-40B4-BE49-F238E27FC236}">
                      <a16:creationId xmlns:a16="http://schemas.microsoft.com/office/drawing/2014/main" id="{2C9848EF-A792-46BC-8A1A-95DC4C6A8499}"/>
                    </a:ext>
                  </a:extLst>
                </p:cNvPr>
                <p:cNvSpPr txBox="1"/>
                <p:nvPr/>
              </p:nvSpPr>
              <p:spPr>
                <a:xfrm>
                  <a:off x="6392877" y="4853747"/>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Amine</a:t>
                  </a:r>
                </a:p>
              </p:txBody>
            </p:sp>
          </p:grpSp>
        </p:grpSp>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DECB644D-20F9-4895-6499-1134F159DEE1}"/>
                    </a:ext>
                  </a:extLst>
                </p:cNvPr>
                <p:cNvGraphicFramePr>
                  <a:graphicFrameLocks noChangeAspect="1"/>
                </p:cNvGraphicFramePr>
                <p:nvPr>
                  <p:extLst>
                    <p:ext uri="{D42A27DB-BD31-4B8C-83A1-F6EECF244321}">
                      <p14:modId xmlns:p14="http://schemas.microsoft.com/office/powerpoint/2010/main" val="328039642"/>
                    </p:ext>
                  </p:extLst>
                </p:nvPr>
              </p:nvGraphicFramePr>
              <p:xfrm>
                <a:off x="5852556" y="312951"/>
                <a:ext cx="1723523" cy="1714500"/>
              </p:xfrm>
              <a:graphic>
                <a:graphicData uri="http://schemas.microsoft.com/office/powerpoint/2016/slidezoom">
                  <pslz:sldZm>
                    <pslz:sldZmObj sldId="263" cId="1264842457">
                      <pslz:zmPr id="{66C080FC-C7F8-4810-81AC-DDF678DD3F2D}"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23523" cy="1714500"/>
                          </a:xfrm>
                          <a:prstGeom prst="rect">
                            <a:avLst/>
                          </a:prstGeom>
                          <a:ln w="3175">
                            <a:noFill/>
                          </a:ln>
                        </p166:spPr>
                      </pslz:zmPr>
                    </pslz:sldZmObj>
                  </pslz:sldZm>
                </a:graphicData>
              </a:graphic>
            </p:graphicFrame>
          </mc:Choice>
          <mc:Fallback>
            <p:pic>
              <p:nvPicPr>
                <p:cNvPr id="11" name="Slide Zoom 10">
                  <a:hlinkClick r:id="rId10" action="ppaction://hlinksldjump"/>
                  <a:extLst>
                    <a:ext uri="{FF2B5EF4-FFF2-40B4-BE49-F238E27FC236}">
                      <a16:creationId xmlns:a16="http://schemas.microsoft.com/office/drawing/2014/main" id="{DECB644D-20F9-4895-6499-1134F159DEE1}"/>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5852556" y="312951"/>
                  <a:ext cx="1723523" cy="1714500"/>
                </a:xfrm>
                <a:prstGeom prst="rect">
                  <a:avLst/>
                </a:prstGeom>
                <a:ln w="3175">
                  <a:noFill/>
                </a:ln>
              </p:spPr>
            </p:pic>
          </mc:Fallback>
        </mc:AlternateContent>
        <p:grpSp>
          <p:nvGrpSpPr>
            <p:cNvPr id="115" name="Group 114">
              <a:extLst>
                <a:ext uri="{FF2B5EF4-FFF2-40B4-BE49-F238E27FC236}">
                  <a16:creationId xmlns:a16="http://schemas.microsoft.com/office/drawing/2014/main" id="{999227E9-EB21-4059-B513-140E8EB32283}"/>
                </a:ext>
              </a:extLst>
            </p:cNvPr>
            <p:cNvGrpSpPr/>
            <p:nvPr/>
          </p:nvGrpSpPr>
          <p:grpSpPr>
            <a:xfrm>
              <a:off x="5727481" y="96722"/>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40270"/>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03</a:t>
                </a:r>
              </a:p>
            </p:txBody>
          </p:sp>
        </p:grpSp>
      </p:grpSp>
      <p:grpSp>
        <p:nvGrpSpPr>
          <p:cNvPr id="19" name="Group 18">
            <a:extLst>
              <a:ext uri="{FF2B5EF4-FFF2-40B4-BE49-F238E27FC236}">
                <a16:creationId xmlns:a16="http://schemas.microsoft.com/office/drawing/2014/main" id="{01084409-AFC8-C629-2FD5-3187C187D354}"/>
              </a:ext>
            </a:extLst>
          </p:cNvPr>
          <p:cNvGrpSpPr/>
          <p:nvPr/>
        </p:nvGrpSpPr>
        <p:grpSpPr>
          <a:xfrm>
            <a:off x="6786988" y="3108854"/>
            <a:ext cx="2787189" cy="2924010"/>
            <a:chOff x="6786988" y="3108854"/>
            <a:chExt cx="2787189" cy="2924010"/>
          </a:xfrm>
        </p:grpSpPr>
        <p:sp>
          <p:nvSpPr>
            <p:cNvPr id="157" name="Oval 106">
              <a:extLst>
                <a:ext uri="{FF2B5EF4-FFF2-40B4-BE49-F238E27FC236}">
                  <a16:creationId xmlns:a16="http://schemas.microsoft.com/office/drawing/2014/main" id="{2436BAD6-8A51-CEB4-A8F0-5E71E9D6578D}"/>
                </a:ext>
              </a:extLst>
            </p:cNvPr>
            <p:cNvSpPr/>
            <p:nvPr/>
          </p:nvSpPr>
          <p:spPr>
            <a:xfrm>
              <a:off x="7101071" y="3108854"/>
              <a:ext cx="2077200" cy="207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9" name="TextBox 126">
              <a:extLst>
                <a:ext uri="{FF2B5EF4-FFF2-40B4-BE49-F238E27FC236}">
                  <a16:creationId xmlns:a16="http://schemas.microsoft.com/office/drawing/2014/main" id="{DF147F86-1686-420A-7230-C89875D0A8ED}"/>
                </a:ext>
              </a:extLst>
            </p:cNvPr>
            <p:cNvSpPr txBox="1"/>
            <p:nvPr/>
          </p:nvSpPr>
          <p:spPr>
            <a:xfrm>
              <a:off x="6786988" y="5225921"/>
              <a:ext cx="2787189" cy="461665"/>
            </a:xfrm>
            <a:prstGeom prst="rect">
              <a:avLst/>
            </a:prstGeom>
            <a:noFill/>
          </p:spPr>
          <p:txBody>
            <a:bodyPr wrap="square" rtlCol="0">
              <a:spAutoFit/>
            </a:bodyPr>
            <a:lstStyle/>
            <a:p>
              <a:pPr algn="ctr"/>
              <a:r>
                <a:rPr lang="fr-FR" sz="2400" noProof="0" dirty="0">
                  <a:solidFill>
                    <a:srgbClr val="FFC000"/>
                  </a:solidFill>
                  <a:latin typeface="Tw Cen MT" panose="020B0602020104020603" pitchFamily="34" charset="0"/>
                </a:rPr>
                <a:t>Gestion émotionnelle</a:t>
              </a:r>
            </a:p>
          </p:txBody>
        </p:sp>
        <p:sp>
          <p:nvSpPr>
            <p:cNvPr id="180" name="TextBox 127">
              <a:extLst>
                <a:ext uri="{FF2B5EF4-FFF2-40B4-BE49-F238E27FC236}">
                  <a16:creationId xmlns:a16="http://schemas.microsoft.com/office/drawing/2014/main" id="{81D74330-5383-00B2-A50E-671CD7780C5F}"/>
                </a:ext>
              </a:extLst>
            </p:cNvPr>
            <p:cNvSpPr txBox="1"/>
            <p:nvPr/>
          </p:nvSpPr>
          <p:spPr>
            <a:xfrm>
              <a:off x="6786988" y="5663532"/>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Nour</a:t>
              </a:r>
            </a:p>
          </p:txBody>
        </p:sp>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1CC656FF-C6B6-D710-1317-1307293A8AC9}"/>
                    </a:ext>
                  </a:extLst>
                </p:cNvPr>
                <p:cNvGraphicFramePr>
                  <a:graphicFrameLocks noChangeAspect="1"/>
                </p:cNvGraphicFramePr>
                <p:nvPr>
                  <p:extLst>
                    <p:ext uri="{D42A27DB-BD31-4B8C-83A1-F6EECF244321}">
                      <p14:modId xmlns:p14="http://schemas.microsoft.com/office/powerpoint/2010/main" val="4193839914"/>
                    </p:ext>
                  </p:extLst>
                </p:nvPr>
              </p:nvGraphicFramePr>
              <p:xfrm>
                <a:off x="7253925" y="3290204"/>
                <a:ext cx="1714500" cy="1714500"/>
              </p:xfrm>
              <a:graphic>
                <a:graphicData uri="http://schemas.microsoft.com/office/powerpoint/2016/slidezoom">
                  <pslz:sldZm>
                    <pslz:sldZmObj sldId="291" cId="0">
                      <pslz:zmPr id="{0C2247F3-4258-49D8-B282-B097C6E315A0}" returnToParent="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714500" cy="1714500"/>
                          </a:xfrm>
                          <a:prstGeom prst="rect">
                            <a:avLst/>
                          </a:prstGeom>
                          <a:ln w="3175">
                            <a:noFill/>
                          </a:ln>
                        </p166:spPr>
                      </pslz:zmPr>
                    </pslz:sldZmObj>
                  </pslz:sldZm>
                </a:graphicData>
              </a:graphic>
            </p:graphicFrame>
          </mc:Choice>
          <mc:Fallback>
            <p:pic>
              <p:nvPicPr>
                <p:cNvPr id="18" name="Slide Zoom 17">
                  <a:hlinkClick r:id="rId12" action="ppaction://hlinksldjump"/>
                  <a:extLst>
                    <a:ext uri="{FF2B5EF4-FFF2-40B4-BE49-F238E27FC236}">
                      <a16:creationId xmlns:a16="http://schemas.microsoft.com/office/drawing/2014/main" id="{1CC656FF-C6B6-D710-1317-1307293A8AC9}"/>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7253925" y="3290204"/>
                  <a:ext cx="1714500" cy="1714500"/>
                </a:xfrm>
                <a:prstGeom prst="rect">
                  <a:avLst/>
                </a:prstGeom>
                <a:ln w="3175">
                  <a:noFill/>
                </a:ln>
              </p:spPr>
            </p:pic>
          </mc:Fallback>
        </mc:AlternateContent>
        <p:sp>
          <p:nvSpPr>
            <p:cNvPr id="171" name="Oval 115">
              <a:extLst>
                <a:ext uri="{FF2B5EF4-FFF2-40B4-BE49-F238E27FC236}">
                  <a16:creationId xmlns:a16="http://schemas.microsoft.com/office/drawing/2014/main" id="{8C229AD2-4A51-F3AA-4D75-D6199D2825E7}"/>
                </a:ext>
              </a:extLst>
            </p:cNvPr>
            <p:cNvSpPr/>
            <p:nvPr/>
          </p:nvSpPr>
          <p:spPr>
            <a:xfrm>
              <a:off x="7223826" y="3160600"/>
              <a:ext cx="508072" cy="508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2" name="TextBox 116">
              <a:extLst>
                <a:ext uri="{FF2B5EF4-FFF2-40B4-BE49-F238E27FC236}">
                  <a16:creationId xmlns:a16="http://schemas.microsoft.com/office/drawing/2014/main" id="{3C02EAA0-B382-3E39-769F-427F4CBEF170}"/>
                </a:ext>
              </a:extLst>
            </p:cNvPr>
            <p:cNvSpPr txBox="1"/>
            <p:nvPr/>
          </p:nvSpPr>
          <p:spPr>
            <a:xfrm>
              <a:off x="7161209" y="3193497"/>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04</a:t>
              </a:r>
            </a:p>
          </p:txBody>
        </p:sp>
      </p:grpSp>
    </p:spTree>
    <p:extLst>
      <p:ext uri="{BB962C8B-B14F-4D97-AF65-F5344CB8AC3E}">
        <p14:creationId xmlns:p14="http://schemas.microsoft.com/office/powerpoint/2010/main" val="41861120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79279" y="-2427514"/>
            <a:ext cx="4389171" cy="3999633"/>
          </a:xfrm>
          <a:custGeom>
            <a:avLst/>
            <a:gdLst/>
            <a:ahLst/>
            <a:cxnLst/>
            <a:rect l="l" t="t" r="r" b="b"/>
            <a:pathLst>
              <a:path w="6583757" h="5999449">
                <a:moveTo>
                  <a:pt x="0" y="0"/>
                </a:moveTo>
                <a:lnTo>
                  <a:pt x="6583757" y="0"/>
                </a:lnTo>
                <a:lnTo>
                  <a:pt x="6583757" y="5999448"/>
                </a:lnTo>
                <a:lnTo>
                  <a:pt x="0" y="5999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6571" y="5686149"/>
            <a:ext cx="2770300" cy="2143520"/>
          </a:xfrm>
          <a:custGeom>
            <a:avLst/>
            <a:gdLst/>
            <a:ahLst/>
            <a:cxnLst/>
            <a:rect l="l" t="t" r="r" b="b"/>
            <a:pathLst>
              <a:path w="4155450" h="3215280">
                <a:moveTo>
                  <a:pt x="0" y="0"/>
                </a:moveTo>
                <a:lnTo>
                  <a:pt x="4155450" y="0"/>
                </a:lnTo>
                <a:lnTo>
                  <a:pt x="4155450" y="3215279"/>
                </a:lnTo>
                <a:lnTo>
                  <a:pt x="0" y="3215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o-FO" dirty="0"/>
          </a:p>
        </p:txBody>
      </p:sp>
      <p:sp>
        <p:nvSpPr>
          <p:cNvPr id="4" name="Freeform 4"/>
          <p:cNvSpPr/>
          <p:nvPr/>
        </p:nvSpPr>
        <p:spPr>
          <a:xfrm>
            <a:off x="10760766" y="361122"/>
            <a:ext cx="3483429" cy="2743200"/>
          </a:xfrm>
          <a:custGeom>
            <a:avLst/>
            <a:gdLst/>
            <a:ahLst/>
            <a:cxnLst/>
            <a:rect l="l" t="t" r="r" b="b"/>
            <a:pathLst>
              <a:path w="5225143" h="4114800">
                <a:moveTo>
                  <a:pt x="0" y="0"/>
                </a:moveTo>
                <a:lnTo>
                  <a:pt x="5225143" y="0"/>
                </a:lnTo>
                <a:lnTo>
                  <a:pt x="522514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18937" y="5086468"/>
            <a:ext cx="1546167" cy="2743200"/>
          </a:xfrm>
          <a:custGeom>
            <a:avLst/>
            <a:gdLst/>
            <a:ahLst/>
            <a:cxnLst/>
            <a:rect l="l" t="t" r="r" b="b"/>
            <a:pathLst>
              <a:path w="2319251" h="4114800">
                <a:moveTo>
                  <a:pt x="0" y="0"/>
                </a:moveTo>
                <a:lnTo>
                  <a:pt x="2319251" y="0"/>
                </a:lnTo>
                <a:lnTo>
                  <a:pt x="231925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o-FO" dirty="0"/>
          </a:p>
        </p:txBody>
      </p:sp>
      <p:sp>
        <p:nvSpPr>
          <p:cNvPr id="6" name="Freeform 6"/>
          <p:cNvSpPr/>
          <p:nvPr/>
        </p:nvSpPr>
        <p:spPr>
          <a:xfrm rot="948224">
            <a:off x="2753973" y="920234"/>
            <a:ext cx="6684055" cy="5255338"/>
          </a:xfrm>
          <a:custGeom>
            <a:avLst/>
            <a:gdLst/>
            <a:ahLst/>
            <a:cxnLst/>
            <a:rect l="l" t="t" r="r" b="b"/>
            <a:pathLst>
              <a:path w="10026082" h="7883007">
                <a:moveTo>
                  <a:pt x="0" y="0"/>
                </a:moveTo>
                <a:lnTo>
                  <a:pt x="10026082" y="0"/>
                </a:lnTo>
                <a:lnTo>
                  <a:pt x="10026082" y="7883007"/>
                </a:lnTo>
                <a:lnTo>
                  <a:pt x="0" y="78830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3692093" y="2589841"/>
            <a:ext cx="4807814" cy="2080698"/>
          </a:xfrm>
          <a:prstGeom prst="rect">
            <a:avLst/>
          </a:prstGeom>
        </p:spPr>
        <p:txBody>
          <a:bodyPr lIns="0" tIns="0" rIns="0" bIns="0" rtlCol="0" anchor="t">
            <a:spAutoFit/>
          </a:bodyPr>
          <a:lstStyle/>
          <a:p>
            <a:pPr algn="ctr">
              <a:lnSpc>
                <a:spcPts val="5944"/>
              </a:lnSpc>
            </a:pPr>
            <a:r>
              <a:rPr lang="en-US" sz="4246" dirty="0">
                <a:solidFill>
                  <a:srgbClr val="AA4F18"/>
                </a:solidFill>
                <a:latin typeface="Sego"/>
                <a:ea typeface="Sego"/>
                <a:cs typeface="Sego"/>
                <a:sym typeface="Sego"/>
              </a:rPr>
              <a:t>GESTION ÉMOTIONNELLE</a:t>
            </a:r>
          </a:p>
          <a:p>
            <a:pPr algn="ctr">
              <a:lnSpc>
                <a:spcPts val="5944"/>
              </a:lnSpc>
              <a:spcBef>
                <a:spcPct val="0"/>
              </a:spcBef>
            </a:pPr>
            <a:endParaRPr lang="en-US" sz="4246" dirty="0">
              <a:solidFill>
                <a:srgbClr val="AA4F18"/>
              </a:solidFill>
              <a:latin typeface="Sego"/>
              <a:ea typeface="Sego"/>
              <a:cs typeface="Sego"/>
              <a:sym typeface="Sego"/>
            </a:endParaRPr>
          </a:p>
        </p:txBody>
      </p:sp>
      <p:sp>
        <p:nvSpPr>
          <p:cNvPr id="8" name="Freeform 8"/>
          <p:cNvSpPr/>
          <p:nvPr/>
        </p:nvSpPr>
        <p:spPr>
          <a:xfrm>
            <a:off x="5849686" y="1958009"/>
            <a:ext cx="492628" cy="520611"/>
          </a:xfrm>
          <a:custGeom>
            <a:avLst/>
            <a:gdLst/>
            <a:ahLst/>
            <a:cxnLst/>
            <a:rect l="l" t="t" r="r" b="b"/>
            <a:pathLst>
              <a:path w="738942" h="780917">
                <a:moveTo>
                  <a:pt x="0" y="0"/>
                </a:moveTo>
                <a:lnTo>
                  <a:pt x="738942" y="0"/>
                </a:lnTo>
                <a:lnTo>
                  <a:pt x="738942" y="780917"/>
                </a:lnTo>
                <a:lnTo>
                  <a:pt x="0" y="78091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10192" y="-2457805"/>
            <a:ext cx="3306839" cy="3013357"/>
          </a:xfrm>
          <a:custGeom>
            <a:avLst/>
            <a:gdLst/>
            <a:ahLst/>
            <a:cxnLst/>
            <a:rect l="l" t="t" r="r" b="b"/>
            <a:pathLst>
              <a:path w="4960259" h="4520036">
                <a:moveTo>
                  <a:pt x="0" y="0"/>
                </a:moveTo>
                <a:lnTo>
                  <a:pt x="4960258" y="0"/>
                </a:lnTo>
                <a:lnTo>
                  <a:pt x="4960258" y="4520035"/>
                </a:lnTo>
                <a:lnTo>
                  <a:pt x="0" y="4520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20552">
            <a:off x="-558809" y="5887691"/>
            <a:ext cx="1766015" cy="1366455"/>
          </a:xfrm>
          <a:custGeom>
            <a:avLst/>
            <a:gdLst/>
            <a:ahLst/>
            <a:cxnLst/>
            <a:rect l="l" t="t" r="r" b="b"/>
            <a:pathLst>
              <a:path w="2649023" h="2049682">
                <a:moveTo>
                  <a:pt x="0" y="0"/>
                </a:moveTo>
                <a:lnTo>
                  <a:pt x="2649023" y="0"/>
                </a:lnTo>
                <a:lnTo>
                  <a:pt x="2649023" y="2049682"/>
                </a:lnTo>
                <a:lnTo>
                  <a:pt x="0" y="2049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301697" y="-356822"/>
            <a:ext cx="2624445" cy="2066750"/>
          </a:xfrm>
          <a:custGeom>
            <a:avLst/>
            <a:gdLst/>
            <a:ahLst/>
            <a:cxnLst/>
            <a:rect l="l" t="t" r="r" b="b"/>
            <a:pathLst>
              <a:path w="3936667" h="3100125">
                <a:moveTo>
                  <a:pt x="0" y="0"/>
                </a:moveTo>
                <a:lnTo>
                  <a:pt x="3936667" y="0"/>
                </a:lnTo>
                <a:lnTo>
                  <a:pt x="3936667" y="3100125"/>
                </a:lnTo>
                <a:lnTo>
                  <a:pt x="0" y="3100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93172" y="6172201"/>
            <a:ext cx="492628" cy="520611"/>
          </a:xfrm>
          <a:custGeom>
            <a:avLst/>
            <a:gdLst/>
            <a:ahLst/>
            <a:cxnLst/>
            <a:rect l="l" t="t" r="r" b="b"/>
            <a:pathLst>
              <a:path w="738942" h="780917">
                <a:moveTo>
                  <a:pt x="0" y="0"/>
                </a:moveTo>
                <a:lnTo>
                  <a:pt x="738942" y="0"/>
                </a:lnTo>
                <a:lnTo>
                  <a:pt x="738942" y="780917"/>
                </a:lnTo>
                <a:lnTo>
                  <a:pt x="0" y="780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844725" y="1944918"/>
            <a:ext cx="4456972" cy="3933278"/>
          </a:xfrm>
          <a:custGeom>
            <a:avLst/>
            <a:gdLst/>
            <a:ahLst/>
            <a:cxnLst/>
            <a:rect l="l" t="t" r="r" b="b"/>
            <a:pathLst>
              <a:path w="6685458" h="5899917">
                <a:moveTo>
                  <a:pt x="0" y="0"/>
                </a:moveTo>
                <a:lnTo>
                  <a:pt x="6685457" y="0"/>
                </a:lnTo>
                <a:lnTo>
                  <a:pt x="6685457" y="5899916"/>
                </a:lnTo>
                <a:lnTo>
                  <a:pt x="0" y="58999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691616" y="78637"/>
            <a:ext cx="11763611" cy="2357568"/>
          </a:xfrm>
          <a:prstGeom prst="rect">
            <a:avLst/>
          </a:prstGeom>
        </p:spPr>
        <p:txBody>
          <a:bodyPr lIns="0" tIns="0" rIns="0" bIns="0" rtlCol="0" anchor="t">
            <a:spAutoFit/>
          </a:bodyPr>
          <a:lstStyle/>
          <a:p>
            <a:pPr algn="ctr">
              <a:lnSpc>
                <a:spcPts val="4666"/>
              </a:lnSpc>
            </a:pPr>
            <a:endParaRPr sz="1200" dirty="0"/>
          </a:p>
          <a:p>
            <a:pPr algn="ctr">
              <a:lnSpc>
                <a:spcPts val="4666"/>
              </a:lnSpc>
            </a:pPr>
            <a:r>
              <a:rPr lang="en-US" sz="3333" b="1" dirty="0" err="1">
                <a:solidFill>
                  <a:srgbClr val="AA4F18"/>
                </a:solidFill>
                <a:latin typeface="Arima Madurai"/>
                <a:ea typeface="Arima Madurai"/>
                <a:cs typeface="Arima Madurai"/>
                <a:sym typeface="Arima Madurai"/>
              </a:rPr>
              <a:t>Qu'est-ce</a:t>
            </a:r>
            <a:r>
              <a:rPr lang="en-US" sz="3333" b="1" dirty="0">
                <a:solidFill>
                  <a:srgbClr val="AA4F18"/>
                </a:solidFill>
                <a:latin typeface="Arima Madurai"/>
                <a:ea typeface="Arima Madurai"/>
                <a:cs typeface="Arima Madurai"/>
                <a:sym typeface="Arima Madurai"/>
              </a:rPr>
              <a:t> que la gestion </a:t>
            </a:r>
            <a:r>
              <a:rPr lang="en-US" sz="3333" b="1" dirty="0" err="1">
                <a:solidFill>
                  <a:srgbClr val="AA4F18"/>
                </a:solidFill>
                <a:latin typeface="Arima Madurai"/>
                <a:ea typeface="Arima Madurai"/>
                <a:cs typeface="Arima Madurai"/>
                <a:sym typeface="Arima Madurai"/>
              </a:rPr>
              <a:t>émotionnelle</a:t>
            </a:r>
            <a:r>
              <a:rPr lang="en-US" sz="3333" b="1" dirty="0">
                <a:solidFill>
                  <a:srgbClr val="AA4F18"/>
                </a:solidFill>
                <a:latin typeface="Arima Madurai"/>
                <a:ea typeface="Arima Madurai"/>
                <a:cs typeface="Arima Madurai"/>
                <a:sym typeface="Arima Madurai"/>
              </a:rPr>
              <a:t> ?</a:t>
            </a:r>
          </a:p>
          <a:p>
            <a:pPr algn="ctr">
              <a:lnSpc>
                <a:spcPts val="4666"/>
              </a:lnSpc>
            </a:pPr>
            <a:endParaRPr lang="en-US" sz="3333" b="1" dirty="0">
              <a:solidFill>
                <a:srgbClr val="AA4F18"/>
              </a:solidFill>
              <a:latin typeface="Arima Madurai"/>
              <a:ea typeface="Arima Madurai"/>
              <a:cs typeface="Arima Madurai"/>
              <a:sym typeface="Arima Madurai"/>
            </a:endParaRPr>
          </a:p>
          <a:p>
            <a:pPr algn="ctr">
              <a:lnSpc>
                <a:spcPts val="4666"/>
              </a:lnSpc>
              <a:spcBef>
                <a:spcPct val="0"/>
              </a:spcBef>
            </a:pPr>
            <a:endParaRPr lang="en-US" sz="3333" dirty="0">
              <a:solidFill>
                <a:srgbClr val="AA4F18"/>
              </a:solidFill>
              <a:latin typeface="Arima Madurai"/>
              <a:ea typeface="Arima Madurai"/>
              <a:cs typeface="Arima Madurai"/>
              <a:sym typeface="Arima Madurai"/>
            </a:endParaRPr>
          </a:p>
        </p:txBody>
      </p:sp>
      <p:sp>
        <p:nvSpPr>
          <p:cNvPr id="11" name="TextBox 11"/>
          <p:cNvSpPr txBox="1"/>
          <p:nvPr/>
        </p:nvSpPr>
        <p:spPr>
          <a:xfrm>
            <a:off x="439486" y="1900468"/>
            <a:ext cx="5656514" cy="1952394"/>
          </a:xfrm>
          <a:prstGeom prst="rect">
            <a:avLst/>
          </a:prstGeom>
        </p:spPr>
        <p:txBody>
          <a:bodyPr lIns="0" tIns="0" rIns="0" bIns="0" rtlCol="0" anchor="t">
            <a:spAutoFit/>
          </a:bodyPr>
          <a:lstStyle/>
          <a:p>
            <a:pPr algn="ctr">
              <a:lnSpc>
                <a:spcPts val="3071"/>
              </a:lnSpc>
            </a:pPr>
            <a:r>
              <a:rPr lang="en-US" sz="2193" b="1">
                <a:solidFill>
                  <a:srgbClr val="AA4F18"/>
                </a:solidFill>
                <a:latin typeface="Arima Madurai Bold"/>
                <a:ea typeface="Arima Madurai Bold"/>
                <a:cs typeface="Arima Madurai Bold"/>
                <a:sym typeface="Arima Madurai Bold"/>
              </a:rPr>
              <a:t>La gestion émotionnelle est la capacité à comprendre, exprimer et réguler ses émotions de façon saine. Elle repose sur plusieurs aspects :</a:t>
            </a:r>
          </a:p>
          <a:p>
            <a:pPr algn="ctr">
              <a:lnSpc>
                <a:spcPts val="3071"/>
              </a:lnSpc>
            </a:pPr>
            <a:endParaRPr lang="en-US" sz="2193" b="1">
              <a:solidFill>
                <a:srgbClr val="AA4F18"/>
              </a:solidFill>
              <a:latin typeface="Arima Madurai Bold"/>
              <a:ea typeface="Arima Madurai Bold"/>
              <a:cs typeface="Arima Madurai Bold"/>
              <a:sym typeface="Arima Madurai Bold"/>
            </a:endParaRPr>
          </a:p>
        </p:txBody>
      </p:sp>
      <p:sp>
        <p:nvSpPr>
          <p:cNvPr id="12" name="TextBox 12"/>
          <p:cNvSpPr txBox="1"/>
          <p:nvPr/>
        </p:nvSpPr>
        <p:spPr>
          <a:xfrm>
            <a:off x="439486" y="3787841"/>
            <a:ext cx="7342218" cy="2129942"/>
          </a:xfrm>
          <a:prstGeom prst="rect">
            <a:avLst/>
          </a:prstGeom>
        </p:spPr>
        <p:txBody>
          <a:bodyPr lIns="0" tIns="0" rIns="0" bIns="0" rtlCol="0" anchor="t">
            <a:spAutoFit/>
          </a:bodyPr>
          <a:lstStyle/>
          <a:p>
            <a:pPr marL="425899" lvl="1" indent="-212950">
              <a:lnSpc>
                <a:spcPts val="2761"/>
              </a:lnSpc>
              <a:buFont typeface="Arial"/>
              <a:buChar char="•"/>
            </a:pPr>
            <a:r>
              <a:rPr lang="en-US" sz="1972" b="1" i="1">
                <a:solidFill>
                  <a:srgbClr val="AA4F18"/>
                </a:solidFill>
                <a:latin typeface="Open Sans Bold Italics"/>
                <a:ea typeface="Open Sans Bold Italics"/>
                <a:cs typeface="Open Sans Bold Italics"/>
                <a:sym typeface="Open Sans Bold Italics"/>
              </a:rPr>
              <a:t>Reconnaître</a:t>
            </a:r>
            <a:r>
              <a:rPr lang="en-US" sz="1972" i="1">
                <a:solidFill>
                  <a:srgbClr val="AA4F18"/>
                </a:solidFill>
                <a:latin typeface="Open Sans Italics"/>
                <a:ea typeface="Open Sans Italics"/>
                <a:cs typeface="Open Sans Italics"/>
                <a:sym typeface="Open Sans Italics"/>
              </a:rPr>
              <a:t> </a:t>
            </a:r>
            <a:r>
              <a:rPr lang="en-US" sz="1972">
                <a:solidFill>
                  <a:srgbClr val="AA4F18"/>
                </a:solidFill>
                <a:latin typeface="Open Sans"/>
                <a:ea typeface="Open Sans"/>
                <a:cs typeface="Open Sans"/>
                <a:sym typeface="Open Sans"/>
              </a:rPr>
              <a:t>ses émotions et en identifier la cause.</a:t>
            </a:r>
          </a:p>
          <a:p>
            <a:pPr marL="425899" lvl="1" indent="-212950">
              <a:lnSpc>
                <a:spcPts val="2761"/>
              </a:lnSpc>
              <a:buFont typeface="Arial"/>
              <a:buChar char="•"/>
            </a:pPr>
            <a:r>
              <a:rPr lang="en-US" sz="1972" b="1" i="1">
                <a:solidFill>
                  <a:srgbClr val="AA4F18"/>
                </a:solidFill>
                <a:latin typeface="Open Sans Bold Italics"/>
                <a:ea typeface="Open Sans Bold Italics"/>
                <a:cs typeface="Open Sans Bold Italics"/>
                <a:sym typeface="Open Sans Bold Italics"/>
              </a:rPr>
              <a:t>Accepter</a:t>
            </a:r>
            <a:r>
              <a:rPr lang="en-US" sz="1972">
                <a:solidFill>
                  <a:srgbClr val="AA4F18"/>
                </a:solidFill>
                <a:latin typeface="Open Sans"/>
                <a:ea typeface="Open Sans"/>
                <a:cs typeface="Open Sans"/>
                <a:sym typeface="Open Sans"/>
              </a:rPr>
              <a:t> ses émotions sans les refouler ni les juger.</a:t>
            </a:r>
          </a:p>
          <a:p>
            <a:pPr marL="425899" lvl="1" indent="-212950">
              <a:lnSpc>
                <a:spcPts val="2761"/>
              </a:lnSpc>
              <a:buFont typeface="Arial"/>
              <a:buChar char="•"/>
            </a:pPr>
            <a:r>
              <a:rPr lang="en-US" sz="1972" b="1" i="1">
                <a:solidFill>
                  <a:srgbClr val="AA4F18"/>
                </a:solidFill>
                <a:latin typeface="Open Sans Bold Italics"/>
                <a:ea typeface="Open Sans Bold Italics"/>
                <a:cs typeface="Open Sans Bold Italics"/>
                <a:sym typeface="Open Sans Bold Italics"/>
              </a:rPr>
              <a:t>Exprimer</a:t>
            </a:r>
            <a:r>
              <a:rPr lang="en-US" sz="1972">
                <a:solidFill>
                  <a:srgbClr val="AA4F18"/>
                </a:solidFill>
                <a:latin typeface="Open Sans"/>
                <a:ea typeface="Open Sans"/>
                <a:cs typeface="Open Sans"/>
                <a:sym typeface="Open Sans"/>
              </a:rPr>
              <a:t> ses émotions de manière adaptée.</a:t>
            </a:r>
          </a:p>
          <a:p>
            <a:pPr marL="425899" lvl="1" indent="-212950">
              <a:lnSpc>
                <a:spcPts val="2761"/>
              </a:lnSpc>
              <a:buFont typeface="Arial"/>
              <a:buChar char="•"/>
            </a:pPr>
            <a:r>
              <a:rPr lang="en-US" sz="1972" b="1" i="1">
                <a:solidFill>
                  <a:srgbClr val="AA4F18"/>
                </a:solidFill>
                <a:latin typeface="Open Sans Bold Italics"/>
                <a:ea typeface="Open Sans Bold Italics"/>
                <a:cs typeface="Open Sans Bold Italics"/>
                <a:sym typeface="Open Sans Bold Italics"/>
              </a:rPr>
              <a:t>Réguler</a:t>
            </a:r>
            <a:r>
              <a:rPr lang="en-US" sz="1972">
                <a:solidFill>
                  <a:srgbClr val="AA4F18"/>
                </a:solidFill>
                <a:latin typeface="Open Sans"/>
                <a:ea typeface="Open Sans"/>
                <a:cs typeface="Open Sans"/>
                <a:sym typeface="Open Sans"/>
              </a:rPr>
              <a:t> ses émotions pour éviter qu’elles ne deviennent envahissantes.</a:t>
            </a:r>
          </a:p>
          <a:p>
            <a:pPr>
              <a:lnSpc>
                <a:spcPts val="2761"/>
              </a:lnSpc>
            </a:pPr>
            <a:endParaRPr lang="en-US" sz="1972">
              <a:solidFill>
                <a:srgbClr val="AA4F18"/>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511855" cy="6858000"/>
            <a:chOff x="-290920" y="0"/>
            <a:chExt cx="12511855"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573996" y="3230708"/>
              <a:ext cx="2739880"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2" cy="6858000"/>
            <a:chOff x="213096" y="0"/>
            <a:chExt cx="11447502"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0"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71215" cy="6858000"/>
            <a:chOff x="491575" y="0"/>
            <a:chExt cx="9971215"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8761329" y="3256063"/>
              <a:ext cx="2848923" cy="553998"/>
            </a:xfrm>
            <a:prstGeom prst="rect">
              <a:avLst/>
            </a:prstGeom>
            <a:noFill/>
          </p:spPr>
          <p:txBody>
            <a:bodyPr wrap="square" rtlCol="0">
              <a:spAutoFit/>
            </a:bodyPr>
            <a:lstStyle/>
            <a:p>
              <a:pPr algn="ctr"/>
              <a:r>
                <a:rPr lang="fr-FR" sz="3000" b="1" dirty="0">
                  <a:solidFill>
                    <a:srgbClr val="F0EEF0"/>
                  </a:solidFill>
                  <a:latin typeface="Tw Cen MT" panose="020B0602020104020603" pitchFamily="34" charset="0"/>
                </a:rPr>
                <a:t>Dp VS Leader</a:t>
              </a:r>
              <a:endParaRPr lang="fr-FR" sz="3000" b="1" noProof="0" dirty="0">
                <a:solidFill>
                  <a:srgbClr val="F0EEF0"/>
                </a:solidFill>
                <a:latin typeface="Tw Cen MT" panose="020B0602020104020603" pitchFamily="34" charset="0"/>
              </a:endParaRP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8" name="Groupe 17">
            <a:extLst>
              <a:ext uri="{FF2B5EF4-FFF2-40B4-BE49-F238E27FC236}">
                <a16:creationId xmlns:a16="http://schemas.microsoft.com/office/drawing/2014/main" id="{7B60F493-8AE7-AB3B-5F27-4662AE5B163A}"/>
              </a:ext>
            </a:extLst>
          </p:cNvPr>
          <p:cNvGrpSpPr/>
          <p:nvPr/>
        </p:nvGrpSpPr>
        <p:grpSpPr>
          <a:xfrm>
            <a:off x="5005131" y="994766"/>
            <a:ext cx="3134579" cy="2286002"/>
            <a:chOff x="5005131" y="994766"/>
            <a:chExt cx="3134579" cy="2286002"/>
          </a:xfrm>
        </p:grpSpPr>
        <p:sp>
          <p:nvSpPr>
            <p:cNvPr id="4" name="Forme libre : forme 3">
              <a:extLst>
                <a:ext uri="{FF2B5EF4-FFF2-40B4-BE49-F238E27FC236}">
                  <a16:creationId xmlns:a16="http://schemas.microsoft.com/office/drawing/2014/main" id="{693C0457-4069-96AD-FB38-B62C90301293}"/>
                </a:ext>
              </a:extLst>
            </p:cNvPr>
            <p:cNvSpPr/>
            <p:nvPr/>
          </p:nvSpPr>
          <p:spPr>
            <a:xfrm rot="18900000">
              <a:off x="5005131" y="994766"/>
              <a:ext cx="3134579" cy="2286002"/>
            </a:xfrm>
            <a:custGeom>
              <a:avLst/>
              <a:gdLst>
                <a:gd name="connsiteX0" fmla="*/ 848579 w 3134579"/>
                <a:gd name="connsiteY0" fmla="*/ 0 h 2286002"/>
                <a:gd name="connsiteX1" fmla="*/ 848602 w 3134579"/>
                <a:gd name="connsiteY1" fmla="*/ 2 h 2286002"/>
                <a:gd name="connsiteX2" fmla="*/ 1082310 w 3134579"/>
                <a:gd name="connsiteY2" fmla="*/ 11803 h 2286002"/>
                <a:gd name="connsiteX3" fmla="*/ 3134579 w 3134579"/>
                <a:gd name="connsiteY3" fmla="*/ 2286001 h 2286002"/>
                <a:gd name="connsiteX4" fmla="*/ 3134579 w 3134579"/>
                <a:gd name="connsiteY4" fmla="*/ 2286002 h 2286002"/>
                <a:gd name="connsiteX5" fmla="*/ 3122777 w 3134579"/>
                <a:gd name="connsiteY5" fmla="*/ 2192510 h 2286002"/>
                <a:gd name="connsiteX6" fmla="*/ 1738393 w 3134579"/>
                <a:gd name="connsiteY6" fmla="*/ 1443460 h 2286002"/>
                <a:gd name="connsiteX7" fmla="*/ 1697158 w 3134579"/>
                <a:gd name="connsiteY7" fmla="*/ 1437423 h 2286002"/>
                <a:gd name="connsiteX8" fmla="*/ 1697158 w 3134579"/>
                <a:gd name="connsiteY8" fmla="*/ 1437422 h 2286002"/>
                <a:gd name="connsiteX9" fmla="*/ 1528365 w 3134579"/>
                <a:gd name="connsiteY9" fmla="*/ 1412711 h 2286002"/>
                <a:gd name="connsiteX10" fmla="*/ 848579 w 3134579"/>
                <a:gd name="connsiteY10" fmla="*/ 1371601 h 2286002"/>
                <a:gd name="connsiteX11" fmla="*/ 168793 w 3134579"/>
                <a:gd name="connsiteY11" fmla="*/ 1412711 h 2286002"/>
                <a:gd name="connsiteX12" fmla="*/ 0 w 3134579"/>
                <a:gd name="connsiteY12" fmla="*/ 1437422 h 2286002"/>
                <a:gd name="connsiteX13" fmla="*/ 6037 w 3134579"/>
                <a:gd name="connsiteY13" fmla="*/ 1396186 h 2286002"/>
                <a:gd name="connsiteX14" fmla="*/ 848579 w 3134579"/>
                <a:gd name="connsiteY14" fmla="*/ 0 h 22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79" h="2286002">
                  <a:moveTo>
                    <a:pt x="848579" y="0"/>
                  </a:moveTo>
                  <a:lnTo>
                    <a:pt x="848602" y="2"/>
                  </a:lnTo>
                  <a:lnTo>
                    <a:pt x="1082310" y="11803"/>
                  </a:lnTo>
                  <a:cubicBezTo>
                    <a:pt x="2235039" y="128869"/>
                    <a:pt x="3134579" y="1102386"/>
                    <a:pt x="3134579" y="2286001"/>
                  </a:cubicBezTo>
                  <a:lnTo>
                    <a:pt x="3134579" y="2286002"/>
                  </a:lnTo>
                  <a:lnTo>
                    <a:pt x="3122777" y="2192510"/>
                  </a:lnTo>
                  <a:cubicBezTo>
                    <a:pt x="3036928" y="1854376"/>
                    <a:pt x="2490500" y="1570706"/>
                    <a:pt x="1738393" y="1443460"/>
                  </a:cubicBezTo>
                  <a:lnTo>
                    <a:pt x="1697158" y="1437423"/>
                  </a:lnTo>
                  <a:lnTo>
                    <a:pt x="1697158" y="1437422"/>
                  </a:lnTo>
                  <a:lnTo>
                    <a:pt x="1528365" y="1412711"/>
                  </a:lnTo>
                  <a:cubicBezTo>
                    <a:pt x="1313621" y="1385994"/>
                    <a:pt x="1085302" y="1371601"/>
                    <a:pt x="848579" y="1371601"/>
                  </a:cubicBezTo>
                  <a:cubicBezTo>
                    <a:pt x="611856" y="1371601"/>
                    <a:pt x="383537" y="1385994"/>
                    <a:pt x="168793" y="1412711"/>
                  </a:cubicBezTo>
                  <a:lnTo>
                    <a:pt x="0" y="1437422"/>
                  </a:lnTo>
                  <a:lnTo>
                    <a:pt x="6037" y="1396186"/>
                  </a:lnTo>
                  <a:cubicBezTo>
                    <a:pt x="144851" y="575706"/>
                    <a:pt x="469822" y="0"/>
                    <a:pt x="848579" y="0"/>
                  </a:cubicBezTo>
                  <a:close/>
                </a:path>
              </a:pathLst>
            </a:custGeom>
            <a:solidFill>
              <a:srgbClr val="FF5969"/>
            </a:solidFill>
            <a:ln>
              <a:noFill/>
            </a:ln>
            <a:effectLst>
              <a:innerShdw>
                <a:schemeClr val="bg2">
                  <a:lumMod val="50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5" name="Graphique 4" descr="Conférencier">
              <a:extLst>
                <a:ext uri="{FF2B5EF4-FFF2-40B4-BE49-F238E27FC236}">
                  <a16:creationId xmlns:a16="http://schemas.microsoft.com/office/drawing/2014/main" id="{11C676A4-FE8C-1EFD-CA84-8CC7E1D95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771" y="2195464"/>
              <a:ext cx="712288" cy="712288"/>
            </a:xfrm>
            <a:prstGeom prst="rect">
              <a:avLst/>
            </a:prstGeom>
          </p:spPr>
        </p:pic>
      </p:grpSp>
      <p:grpSp>
        <p:nvGrpSpPr>
          <p:cNvPr id="20" name="Groupe 19">
            <a:extLst>
              <a:ext uri="{FF2B5EF4-FFF2-40B4-BE49-F238E27FC236}">
                <a16:creationId xmlns:a16="http://schemas.microsoft.com/office/drawing/2014/main" id="{BE49E28C-8BB8-7501-E73A-C2DD8C4529AC}"/>
              </a:ext>
            </a:extLst>
          </p:cNvPr>
          <p:cNvGrpSpPr/>
          <p:nvPr/>
        </p:nvGrpSpPr>
        <p:grpSpPr>
          <a:xfrm>
            <a:off x="5586119" y="3628186"/>
            <a:ext cx="3134580" cy="2285998"/>
            <a:chOff x="5605169" y="3628186"/>
            <a:chExt cx="3134580" cy="2285998"/>
          </a:xfrm>
        </p:grpSpPr>
        <p:sp>
          <p:nvSpPr>
            <p:cNvPr id="8" name="Forme libre : forme 7">
              <a:extLst>
                <a:ext uri="{FF2B5EF4-FFF2-40B4-BE49-F238E27FC236}">
                  <a16:creationId xmlns:a16="http://schemas.microsoft.com/office/drawing/2014/main" id="{81C8E39A-0273-345A-3BA5-3B666DD959BF}"/>
                </a:ext>
              </a:extLst>
            </p:cNvPr>
            <p:cNvSpPr/>
            <p:nvPr/>
          </p:nvSpPr>
          <p:spPr>
            <a:xfrm rot="18900000">
              <a:off x="5605169" y="3628186"/>
              <a:ext cx="3134580" cy="2285998"/>
            </a:xfrm>
            <a:custGeom>
              <a:avLst/>
              <a:gdLst>
                <a:gd name="connsiteX0" fmla="*/ 1437423 w 3134580"/>
                <a:gd name="connsiteY0" fmla="*/ 848578 h 2285998"/>
                <a:gd name="connsiteX1" fmla="*/ 1606215 w 3134580"/>
                <a:gd name="connsiteY1" fmla="*/ 873289 h 2285998"/>
                <a:gd name="connsiteX2" fmla="*/ 2286001 w 3134580"/>
                <a:gd name="connsiteY2" fmla="*/ 914399 h 2285998"/>
                <a:gd name="connsiteX3" fmla="*/ 2965787 w 3134580"/>
                <a:gd name="connsiteY3" fmla="*/ 873289 h 2285998"/>
                <a:gd name="connsiteX4" fmla="*/ 3134580 w 3134580"/>
                <a:gd name="connsiteY4" fmla="*/ 848578 h 2285998"/>
                <a:gd name="connsiteX5" fmla="*/ 3128543 w 3134580"/>
                <a:gd name="connsiteY5" fmla="*/ 889812 h 2285998"/>
                <a:gd name="connsiteX6" fmla="*/ 2286001 w 3134580"/>
                <a:gd name="connsiteY6" fmla="*/ 2285998 h 2285998"/>
                <a:gd name="connsiteX7" fmla="*/ 1443459 w 3134580"/>
                <a:gd name="connsiteY7" fmla="*/ 889812 h 2285998"/>
                <a:gd name="connsiteX8" fmla="*/ 0 w 3134580"/>
                <a:gd name="connsiteY8" fmla="*/ 0 h 2285998"/>
                <a:gd name="connsiteX9" fmla="*/ 11802 w 3134580"/>
                <a:gd name="connsiteY9" fmla="*/ 93491 h 2285998"/>
                <a:gd name="connsiteX10" fmla="*/ 1396186 w 3134580"/>
                <a:gd name="connsiteY10" fmla="*/ 842541 h 2285998"/>
                <a:gd name="connsiteX11" fmla="*/ 1437422 w 3134580"/>
                <a:gd name="connsiteY11" fmla="*/ 848578 h 2285998"/>
                <a:gd name="connsiteX12" fmla="*/ 1443458 w 3134580"/>
                <a:gd name="connsiteY12" fmla="*/ 889812 h 2285998"/>
                <a:gd name="connsiteX13" fmla="*/ 2286000 w 3134580"/>
                <a:gd name="connsiteY13" fmla="*/ 2285998 h 2285998"/>
                <a:gd name="connsiteX14" fmla="*/ 11802 w 3134580"/>
                <a:gd name="connsiteY14" fmla="*/ 233728 h 228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4580" h="2285998">
                  <a:moveTo>
                    <a:pt x="1437423" y="848578"/>
                  </a:moveTo>
                  <a:lnTo>
                    <a:pt x="1606215" y="873289"/>
                  </a:lnTo>
                  <a:cubicBezTo>
                    <a:pt x="1820959" y="900007"/>
                    <a:pt x="2049278" y="914399"/>
                    <a:pt x="2286001" y="914399"/>
                  </a:cubicBezTo>
                  <a:cubicBezTo>
                    <a:pt x="2522724" y="914399"/>
                    <a:pt x="2751043" y="900007"/>
                    <a:pt x="2965787" y="873289"/>
                  </a:cubicBezTo>
                  <a:lnTo>
                    <a:pt x="3134580" y="848578"/>
                  </a:lnTo>
                  <a:lnTo>
                    <a:pt x="3128543" y="889812"/>
                  </a:lnTo>
                  <a:cubicBezTo>
                    <a:pt x="2989730" y="1710292"/>
                    <a:pt x="2664758" y="2285998"/>
                    <a:pt x="2286001" y="2285998"/>
                  </a:cubicBezTo>
                  <a:cubicBezTo>
                    <a:pt x="1907244" y="2285998"/>
                    <a:pt x="1582273" y="1710292"/>
                    <a:pt x="1443459" y="889812"/>
                  </a:cubicBezTo>
                  <a:close/>
                  <a:moveTo>
                    <a:pt x="0" y="0"/>
                  </a:moveTo>
                  <a:lnTo>
                    <a:pt x="11802" y="93491"/>
                  </a:lnTo>
                  <a:cubicBezTo>
                    <a:pt x="97651" y="431625"/>
                    <a:pt x="644079" y="715295"/>
                    <a:pt x="1396186" y="842541"/>
                  </a:cubicBezTo>
                  <a:lnTo>
                    <a:pt x="1437422" y="848578"/>
                  </a:lnTo>
                  <a:lnTo>
                    <a:pt x="1443458" y="889812"/>
                  </a:lnTo>
                  <a:cubicBezTo>
                    <a:pt x="1582272" y="1710292"/>
                    <a:pt x="1907243" y="2285998"/>
                    <a:pt x="2286000" y="2285998"/>
                  </a:cubicBezTo>
                  <a:cubicBezTo>
                    <a:pt x="1102385" y="2285998"/>
                    <a:pt x="128869" y="1386458"/>
                    <a:pt x="11802" y="233728"/>
                  </a:cubicBezTo>
                  <a:close/>
                </a:path>
              </a:pathLst>
            </a:custGeom>
            <a:solidFill>
              <a:srgbClr val="00A0A8"/>
            </a:solidFill>
            <a:ln>
              <a:noFill/>
            </a:ln>
            <a:effectLst>
              <a:innerShdw>
                <a:schemeClr val="accent3">
                  <a:lumMod val="7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10" name="Graphique 9" descr="Puissance">
              <a:extLst>
                <a:ext uri="{FF2B5EF4-FFF2-40B4-BE49-F238E27FC236}">
                  <a16:creationId xmlns:a16="http://schemas.microsoft.com/office/drawing/2014/main" id="{3F2CD56D-C17D-C5AA-9F26-59EC5A203D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0171" y="3940571"/>
              <a:ext cx="534052" cy="534052"/>
            </a:xfrm>
            <a:prstGeom prst="rect">
              <a:avLst/>
            </a:prstGeom>
          </p:spPr>
        </p:pic>
      </p:grpSp>
      <p:grpSp>
        <p:nvGrpSpPr>
          <p:cNvPr id="21" name="Groupe 20">
            <a:extLst>
              <a:ext uri="{FF2B5EF4-FFF2-40B4-BE49-F238E27FC236}">
                <a16:creationId xmlns:a16="http://schemas.microsoft.com/office/drawing/2014/main" id="{15983C44-56B3-394C-0351-40627855129D}"/>
              </a:ext>
            </a:extLst>
          </p:cNvPr>
          <p:cNvGrpSpPr/>
          <p:nvPr/>
        </p:nvGrpSpPr>
        <p:grpSpPr>
          <a:xfrm>
            <a:off x="7044893" y="1587374"/>
            <a:ext cx="2286001" cy="3134578"/>
            <a:chOff x="7044893" y="1587374"/>
            <a:chExt cx="2286001" cy="3134578"/>
          </a:xfrm>
        </p:grpSpPr>
        <p:sp>
          <p:nvSpPr>
            <p:cNvPr id="12" name="Forme libre : forme 11">
              <a:extLst>
                <a:ext uri="{FF2B5EF4-FFF2-40B4-BE49-F238E27FC236}">
                  <a16:creationId xmlns:a16="http://schemas.microsoft.com/office/drawing/2014/main" id="{A723BC2B-E23D-26BE-1E27-B8A6010D6EAB}"/>
                </a:ext>
              </a:extLst>
            </p:cNvPr>
            <p:cNvSpPr/>
            <p:nvPr/>
          </p:nvSpPr>
          <p:spPr>
            <a:xfrm rot="18900000">
              <a:off x="7044893" y="1587374"/>
              <a:ext cx="2286001" cy="3134578"/>
            </a:xfrm>
            <a:custGeom>
              <a:avLst/>
              <a:gdLst>
                <a:gd name="connsiteX0" fmla="*/ 848580 w 2286001"/>
                <a:gd name="connsiteY0" fmla="*/ 0 h 3134578"/>
                <a:gd name="connsiteX1" fmla="*/ 889815 w 2286001"/>
                <a:gd name="connsiteY1" fmla="*/ 6037 h 3134578"/>
                <a:gd name="connsiteX2" fmla="*/ 2274199 w 2286001"/>
                <a:gd name="connsiteY2" fmla="*/ 755087 h 3134578"/>
                <a:gd name="connsiteX3" fmla="*/ 2286001 w 2286001"/>
                <a:gd name="connsiteY3" fmla="*/ 848579 h 3134578"/>
                <a:gd name="connsiteX4" fmla="*/ 2286001 w 2286001"/>
                <a:gd name="connsiteY4" fmla="*/ 848580 h 3134578"/>
                <a:gd name="connsiteX5" fmla="*/ 2285999 w 2286001"/>
                <a:gd name="connsiteY5" fmla="*/ 848593 h 3134578"/>
                <a:gd name="connsiteX6" fmla="*/ 2274198 w 2286001"/>
                <a:gd name="connsiteY6" fmla="*/ 1082308 h 3134578"/>
                <a:gd name="connsiteX7" fmla="*/ 0 w 2286001"/>
                <a:gd name="connsiteY7" fmla="*/ 3134578 h 3134578"/>
                <a:gd name="connsiteX8" fmla="*/ 842542 w 2286001"/>
                <a:gd name="connsiteY8" fmla="*/ 1738392 h 3134578"/>
                <a:gd name="connsiteX9" fmla="*/ 848579 w 2286001"/>
                <a:gd name="connsiteY9" fmla="*/ 1697158 h 3134578"/>
                <a:gd name="connsiteX10" fmla="*/ 848580 w 2286001"/>
                <a:gd name="connsiteY10" fmla="*/ 1697158 h 3134578"/>
                <a:gd name="connsiteX11" fmla="*/ 873291 w 2286001"/>
                <a:gd name="connsiteY11" fmla="*/ 1528364 h 3134578"/>
                <a:gd name="connsiteX12" fmla="*/ 914401 w 2286001"/>
                <a:gd name="connsiteY12" fmla="*/ 848578 h 3134578"/>
                <a:gd name="connsiteX13" fmla="*/ 873291 w 2286001"/>
                <a:gd name="connsiteY13" fmla="*/ 168792 h 3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86001" h="3134578">
                  <a:moveTo>
                    <a:pt x="848580" y="0"/>
                  </a:moveTo>
                  <a:lnTo>
                    <a:pt x="889815" y="6037"/>
                  </a:lnTo>
                  <a:cubicBezTo>
                    <a:pt x="1641922" y="133283"/>
                    <a:pt x="2188350" y="416953"/>
                    <a:pt x="2274199" y="755087"/>
                  </a:cubicBezTo>
                  <a:lnTo>
                    <a:pt x="2286001" y="848579"/>
                  </a:lnTo>
                  <a:lnTo>
                    <a:pt x="2286001" y="848580"/>
                  </a:lnTo>
                  <a:lnTo>
                    <a:pt x="2285999" y="848593"/>
                  </a:lnTo>
                  <a:lnTo>
                    <a:pt x="2274198" y="1082308"/>
                  </a:lnTo>
                  <a:cubicBezTo>
                    <a:pt x="2157132" y="2235038"/>
                    <a:pt x="1183616" y="3134578"/>
                    <a:pt x="0" y="3134578"/>
                  </a:cubicBezTo>
                  <a:cubicBezTo>
                    <a:pt x="378757" y="3134578"/>
                    <a:pt x="703729" y="2558872"/>
                    <a:pt x="842542" y="1738392"/>
                  </a:cubicBezTo>
                  <a:lnTo>
                    <a:pt x="848579" y="1697158"/>
                  </a:lnTo>
                  <a:lnTo>
                    <a:pt x="848580" y="1697158"/>
                  </a:lnTo>
                  <a:lnTo>
                    <a:pt x="873291" y="1528364"/>
                  </a:lnTo>
                  <a:cubicBezTo>
                    <a:pt x="900009" y="1313620"/>
                    <a:pt x="914401" y="1085301"/>
                    <a:pt x="914401" y="848578"/>
                  </a:cubicBezTo>
                  <a:cubicBezTo>
                    <a:pt x="914401" y="611855"/>
                    <a:pt x="900009" y="383536"/>
                    <a:pt x="873291" y="168792"/>
                  </a:cubicBezTo>
                  <a:close/>
                </a:path>
              </a:pathLst>
            </a:custGeom>
            <a:solidFill>
              <a:srgbClr val="FFC000"/>
            </a:solidFill>
            <a:ln>
              <a:noFill/>
            </a:ln>
            <a:effectLst>
              <a:innerShdw>
                <a:schemeClr val="bg1">
                  <a:lumMod val="6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noProof="0" dirty="0"/>
            </a:p>
          </p:txBody>
        </p:sp>
        <p:pic>
          <p:nvPicPr>
            <p:cNvPr id="13" name="Graphique 12" descr="Croissance commerciale (droite à gauche)">
              <a:extLst>
                <a:ext uri="{FF2B5EF4-FFF2-40B4-BE49-F238E27FC236}">
                  <a16:creationId xmlns:a16="http://schemas.microsoft.com/office/drawing/2014/main" id="{67DAA46C-6841-F60D-BC33-AC67307757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2543" y="1779777"/>
              <a:ext cx="716953" cy="716953"/>
            </a:xfrm>
            <a:prstGeom prst="rect">
              <a:avLst/>
            </a:prstGeom>
          </p:spPr>
        </p:pic>
      </p:grpSp>
      <p:grpSp>
        <p:nvGrpSpPr>
          <p:cNvPr id="19" name="Groupe 18">
            <a:extLst>
              <a:ext uri="{FF2B5EF4-FFF2-40B4-BE49-F238E27FC236}">
                <a16:creationId xmlns:a16="http://schemas.microsoft.com/office/drawing/2014/main" id="{333AF74F-BFAC-5D0D-D2A1-DD477AA0846A}"/>
              </a:ext>
            </a:extLst>
          </p:cNvPr>
          <p:cNvGrpSpPr/>
          <p:nvPr/>
        </p:nvGrpSpPr>
        <p:grpSpPr>
          <a:xfrm>
            <a:off x="4428781" y="2187488"/>
            <a:ext cx="2286000" cy="3134579"/>
            <a:chOff x="4428781" y="2187488"/>
            <a:chExt cx="2286000" cy="3134579"/>
          </a:xfrm>
        </p:grpSpPr>
        <p:sp>
          <p:nvSpPr>
            <p:cNvPr id="15" name="Forme libre : forme 14">
              <a:extLst>
                <a:ext uri="{FF2B5EF4-FFF2-40B4-BE49-F238E27FC236}">
                  <a16:creationId xmlns:a16="http://schemas.microsoft.com/office/drawing/2014/main" id="{F08A35F7-E3FB-7C52-A25E-559A6C529771}"/>
                </a:ext>
              </a:extLst>
            </p:cNvPr>
            <p:cNvSpPr/>
            <p:nvPr/>
          </p:nvSpPr>
          <p:spPr>
            <a:xfrm rot="18900000">
              <a:off x="4428781" y="2187488"/>
              <a:ext cx="2286000" cy="3134579"/>
            </a:xfrm>
            <a:custGeom>
              <a:avLst/>
              <a:gdLst>
                <a:gd name="connsiteX0" fmla="*/ 2286000 w 2286000"/>
                <a:gd name="connsiteY0" fmla="*/ 0 h 3134579"/>
                <a:gd name="connsiteX1" fmla="*/ 1443458 w 2286000"/>
                <a:gd name="connsiteY1" fmla="*/ 1396186 h 3134579"/>
                <a:gd name="connsiteX2" fmla="*/ 1437421 w 2286000"/>
                <a:gd name="connsiteY2" fmla="*/ 1437422 h 3134579"/>
                <a:gd name="connsiteX3" fmla="*/ 1437421 w 2286000"/>
                <a:gd name="connsiteY3" fmla="*/ 1437422 h 3134579"/>
                <a:gd name="connsiteX4" fmla="*/ 1412710 w 2286000"/>
                <a:gd name="connsiteY4" fmla="*/ 1606213 h 3134579"/>
                <a:gd name="connsiteX5" fmla="*/ 1371600 w 2286000"/>
                <a:gd name="connsiteY5" fmla="*/ 2285999 h 3134579"/>
                <a:gd name="connsiteX6" fmla="*/ 1412710 w 2286000"/>
                <a:gd name="connsiteY6" fmla="*/ 2965785 h 3134579"/>
                <a:gd name="connsiteX7" fmla="*/ 1437422 w 2286000"/>
                <a:gd name="connsiteY7" fmla="*/ 3134579 h 3134579"/>
                <a:gd name="connsiteX8" fmla="*/ 1396186 w 2286000"/>
                <a:gd name="connsiteY8" fmla="*/ 3128542 h 3134579"/>
                <a:gd name="connsiteX9" fmla="*/ 11802 w 2286000"/>
                <a:gd name="connsiteY9" fmla="*/ 2379492 h 3134579"/>
                <a:gd name="connsiteX10" fmla="*/ 0 w 2286000"/>
                <a:gd name="connsiteY10" fmla="*/ 2286001 h 3134579"/>
                <a:gd name="connsiteX11" fmla="*/ 0 w 2286000"/>
                <a:gd name="connsiteY11" fmla="*/ 2286000 h 3134579"/>
                <a:gd name="connsiteX12" fmla="*/ 2286000 w 2286000"/>
                <a:gd name="connsiteY12" fmla="*/ 0 h 313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0" h="3134579">
                  <a:moveTo>
                    <a:pt x="2286000" y="0"/>
                  </a:moveTo>
                  <a:cubicBezTo>
                    <a:pt x="1907243" y="0"/>
                    <a:pt x="1582272" y="575706"/>
                    <a:pt x="1443458" y="1396186"/>
                  </a:cubicBezTo>
                  <a:lnTo>
                    <a:pt x="1437421" y="1437422"/>
                  </a:lnTo>
                  <a:lnTo>
                    <a:pt x="1437421" y="1437422"/>
                  </a:lnTo>
                  <a:lnTo>
                    <a:pt x="1412710" y="1606213"/>
                  </a:lnTo>
                  <a:cubicBezTo>
                    <a:pt x="1385993" y="1820957"/>
                    <a:pt x="1371600" y="2049276"/>
                    <a:pt x="1371600" y="2285999"/>
                  </a:cubicBezTo>
                  <a:cubicBezTo>
                    <a:pt x="1371600" y="2522722"/>
                    <a:pt x="1385993" y="2751041"/>
                    <a:pt x="1412710" y="2965785"/>
                  </a:cubicBezTo>
                  <a:lnTo>
                    <a:pt x="1437422" y="3134579"/>
                  </a:lnTo>
                  <a:lnTo>
                    <a:pt x="1396186" y="3128542"/>
                  </a:lnTo>
                  <a:cubicBezTo>
                    <a:pt x="644079" y="3001296"/>
                    <a:pt x="97651" y="2717626"/>
                    <a:pt x="11802" y="2379492"/>
                  </a:cubicBezTo>
                  <a:lnTo>
                    <a:pt x="0" y="2286001"/>
                  </a:lnTo>
                  <a:lnTo>
                    <a:pt x="0" y="2286000"/>
                  </a:lnTo>
                  <a:cubicBezTo>
                    <a:pt x="0" y="1023477"/>
                    <a:pt x="1023477" y="0"/>
                    <a:pt x="2286000" y="0"/>
                  </a:cubicBezTo>
                  <a:close/>
                </a:path>
              </a:pathLst>
            </a:custGeom>
            <a:solidFill>
              <a:srgbClr val="91CF50"/>
            </a:solidFill>
            <a:ln>
              <a:noFill/>
            </a:ln>
            <a:effectLst>
              <a:innerShdw>
                <a:schemeClr val="bg1">
                  <a:lumMod val="65000"/>
                </a:scheme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b="1" noProof="0" dirty="0"/>
            </a:p>
          </p:txBody>
        </p:sp>
        <p:pic>
          <p:nvPicPr>
            <p:cNvPr id="16" name="Graphique 15" descr="Public cible">
              <a:extLst>
                <a:ext uri="{FF2B5EF4-FFF2-40B4-BE49-F238E27FC236}">
                  <a16:creationId xmlns:a16="http://schemas.microsoft.com/office/drawing/2014/main" id="{45B3A7F1-AAB6-8E48-0158-79DE99F12D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1426" y="4282195"/>
              <a:ext cx="675329" cy="675329"/>
            </a:xfrm>
            <a:prstGeom prst="rect">
              <a:avLst/>
            </a:prstGeom>
          </p:spPr>
        </p:pic>
      </p:grpSp>
      <p:grpSp>
        <p:nvGrpSpPr>
          <p:cNvPr id="23" name="Groupe 22">
            <a:extLst>
              <a:ext uri="{FF2B5EF4-FFF2-40B4-BE49-F238E27FC236}">
                <a16:creationId xmlns:a16="http://schemas.microsoft.com/office/drawing/2014/main" id="{4F597AB4-580B-C00C-455B-1C713C162E35}"/>
              </a:ext>
            </a:extLst>
          </p:cNvPr>
          <p:cNvGrpSpPr/>
          <p:nvPr/>
        </p:nvGrpSpPr>
        <p:grpSpPr>
          <a:xfrm>
            <a:off x="2227875" y="355761"/>
            <a:ext cx="2644139" cy="1577434"/>
            <a:chOff x="704335" y="791460"/>
            <a:chExt cx="2644139" cy="1577434"/>
          </a:xfrm>
        </p:grpSpPr>
        <p:sp>
          <p:nvSpPr>
            <p:cNvPr id="24" name="ZoneTexte 23">
              <a:extLst>
                <a:ext uri="{FF2B5EF4-FFF2-40B4-BE49-F238E27FC236}">
                  <a16:creationId xmlns:a16="http://schemas.microsoft.com/office/drawing/2014/main" id="{DBD81226-D30C-9C7F-E0A7-3C820E41C8F4}"/>
                </a:ext>
              </a:extLst>
            </p:cNvPr>
            <p:cNvSpPr txBox="1"/>
            <p:nvPr/>
          </p:nvSpPr>
          <p:spPr>
            <a:xfrm>
              <a:off x="1420137" y="791460"/>
              <a:ext cx="1016412" cy="830997"/>
            </a:xfrm>
            <a:prstGeom prst="rect">
              <a:avLst/>
            </a:prstGeom>
            <a:noFill/>
          </p:spPr>
          <p:txBody>
            <a:bodyPr wrap="square" rtlCol="0">
              <a:spAutoFit/>
            </a:bodyPr>
            <a:lstStyle/>
            <a:p>
              <a:pPr algn="ctr"/>
              <a:r>
                <a:rPr lang="fr-FR" sz="4800" b="1" noProof="0" dirty="0">
                  <a:solidFill>
                    <a:srgbClr val="FF0000"/>
                  </a:solidFill>
                  <a:latin typeface="Fave Casual Script Pro" pitchFamily="2" charset="0"/>
                </a:rPr>
                <a:t>01</a:t>
              </a:r>
              <a:endParaRPr lang="fr-FR" sz="4000" b="1" noProof="0" dirty="0">
                <a:solidFill>
                  <a:srgbClr val="FF0000"/>
                </a:solidFill>
                <a:latin typeface="Fave Casual Script Pro" pitchFamily="2" charset="0"/>
              </a:endParaRPr>
            </a:p>
          </p:txBody>
        </p:sp>
        <p:sp>
          <p:nvSpPr>
            <p:cNvPr id="25" name="ZoneTexte 24">
              <a:extLst>
                <a:ext uri="{FF2B5EF4-FFF2-40B4-BE49-F238E27FC236}">
                  <a16:creationId xmlns:a16="http://schemas.microsoft.com/office/drawing/2014/main" id="{ACC6CA4B-1942-A846-0EE8-68FDFEDFA742}"/>
                </a:ext>
              </a:extLst>
            </p:cNvPr>
            <p:cNvSpPr txBox="1"/>
            <p:nvPr/>
          </p:nvSpPr>
          <p:spPr>
            <a:xfrm>
              <a:off x="704335" y="1537897"/>
              <a:ext cx="2644139" cy="830997"/>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Introduction</a:t>
              </a:r>
            </a:p>
            <a:p>
              <a:pPr algn="ctr"/>
              <a:r>
                <a:rPr lang="fr-FR" sz="2400" b="1" noProof="0" dirty="0">
                  <a:latin typeface="Times New Roman" panose="02020603050405020304" pitchFamily="18" charset="0"/>
                  <a:cs typeface="Times New Roman" panose="02020603050405020304" pitchFamily="18" charset="0"/>
                </a:rPr>
                <a:t>Idée générale</a:t>
              </a:r>
            </a:p>
          </p:txBody>
        </p:sp>
      </p:grpSp>
      <p:grpSp>
        <p:nvGrpSpPr>
          <p:cNvPr id="26" name="Groupe 25">
            <a:extLst>
              <a:ext uri="{FF2B5EF4-FFF2-40B4-BE49-F238E27FC236}">
                <a16:creationId xmlns:a16="http://schemas.microsoft.com/office/drawing/2014/main" id="{0D8D856A-AE63-3E35-5304-2492A9D83BE0}"/>
              </a:ext>
            </a:extLst>
          </p:cNvPr>
          <p:cNvGrpSpPr/>
          <p:nvPr/>
        </p:nvGrpSpPr>
        <p:grpSpPr>
          <a:xfrm>
            <a:off x="8887661" y="412650"/>
            <a:ext cx="2644139" cy="1942990"/>
            <a:chOff x="9115139" y="756000"/>
            <a:chExt cx="2644139" cy="1942990"/>
          </a:xfrm>
        </p:grpSpPr>
        <p:sp>
          <p:nvSpPr>
            <p:cNvPr id="27" name="ZoneTexte 26">
              <a:extLst>
                <a:ext uri="{FF2B5EF4-FFF2-40B4-BE49-F238E27FC236}">
                  <a16:creationId xmlns:a16="http://schemas.microsoft.com/office/drawing/2014/main" id="{1DB12F70-0441-6BBB-7B01-EBA9BACFF725}"/>
                </a:ext>
              </a:extLst>
            </p:cNvPr>
            <p:cNvSpPr txBox="1"/>
            <p:nvPr/>
          </p:nvSpPr>
          <p:spPr>
            <a:xfrm>
              <a:off x="9929003" y="756000"/>
              <a:ext cx="1016412" cy="830997"/>
            </a:xfrm>
            <a:prstGeom prst="rect">
              <a:avLst/>
            </a:prstGeom>
            <a:noFill/>
          </p:spPr>
          <p:txBody>
            <a:bodyPr wrap="square" rtlCol="0">
              <a:spAutoFit/>
            </a:bodyPr>
            <a:lstStyle/>
            <a:p>
              <a:pPr algn="ctr"/>
              <a:r>
                <a:rPr lang="fr-FR" sz="4800" b="1" dirty="0">
                  <a:solidFill>
                    <a:srgbClr val="FFC000"/>
                  </a:solidFill>
                  <a:latin typeface="Fave Casual Script Pro" pitchFamily="2" charset="0"/>
                </a:rPr>
                <a:t>02</a:t>
              </a:r>
            </a:p>
          </p:txBody>
        </p:sp>
        <p:sp>
          <p:nvSpPr>
            <p:cNvPr id="28" name="ZoneTexte 27">
              <a:extLst>
                <a:ext uri="{FF2B5EF4-FFF2-40B4-BE49-F238E27FC236}">
                  <a16:creationId xmlns:a16="http://schemas.microsoft.com/office/drawing/2014/main" id="{2862E887-D65D-046C-2C42-58C97D0E38E6}"/>
                </a:ext>
              </a:extLst>
            </p:cNvPr>
            <p:cNvSpPr txBox="1"/>
            <p:nvPr/>
          </p:nvSpPr>
          <p:spPr>
            <a:xfrm>
              <a:off x="9115139" y="1498661"/>
              <a:ext cx="2644139" cy="1200329"/>
            </a:xfrm>
            <a:prstGeom prst="rect">
              <a:avLst/>
            </a:prstGeom>
            <a:noFill/>
          </p:spPr>
          <p:txBody>
            <a:bodyPr wrap="square" rtlCol="0">
              <a:spAutoFit/>
            </a:bodyPr>
            <a:lstStyle/>
            <a:p>
              <a:pPr algn="ctr"/>
              <a:r>
                <a:rPr lang="fr-FR" sz="2400" b="1" dirty="0">
                  <a:latin typeface="Times New Roman" panose="02020603050405020304" pitchFamily="18" charset="0"/>
                  <a:cs typeface="Times New Roman" panose="02020603050405020304" pitchFamily="18" charset="0"/>
                </a:rPr>
                <a:t>Développement Personnel VS </a:t>
              </a:r>
            </a:p>
            <a:p>
              <a:pPr algn="ctr"/>
              <a:r>
                <a:rPr lang="fr-FR" sz="2400" b="1" dirty="0">
                  <a:latin typeface="Times New Roman" panose="02020603050405020304" pitchFamily="18" charset="0"/>
                  <a:cs typeface="Times New Roman" panose="02020603050405020304" pitchFamily="18" charset="0"/>
                </a:rPr>
                <a:t>Leadership </a:t>
              </a:r>
              <a:endParaRPr lang="fr-FR" sz="2400" b="1" noProof="0" dirty="0">
                <a:latin typeface="Times New Roman" panose="02020603050405020304" pitchFamily="18" charset="0"/>
                <a:cs typeface="Times New Roman" panose="02020603050405020304" pitchFamily="18" charset="0"/>
              </a:endParaRPr>
            </a:p>
          </p:txBody>
        </p:sp>
      </p:grpSp>
      <p:grpSp>
        <p:nvGrpSpPr>
          <p:cNvPr id="29" name="Groupe 28">
            <a:extLst>
              <a:ext uri="{FF2B5EF4-FFF2-40B4-BE49-F238E27FC236}">
                <a16:creationId xmlns:a16="http://schemas.microsoft.com/office/drawing/2014/main" id="{E046F6ED-5001-FC29-A66F-C0246C6413E3}"/>
              </a:ext>
            </a:extLst>
          </p:cNvPr>
          <p:cNvGrpSpPr/>
          <p:nvPr/>
        </p:nvGrpSpPr>
        <p:grpSpPr>
          <a:xfrm>
            <a:off x="2075564" y="4819189"/>
            <a:ext cx="2644139" cy="1970589"/>
            <a:chOff x="704334" y="4236549"/>
            <a:chExt cx="2644139" cy="1970589"/>
          </a:xfrm>
        </p:grpSpPr>
        <p:sp>
          <p:nvSpPr>
            <p:cNvPr id="30" name="ZoneTexte 29">
              <a:extLst>
                <a:ext uri="{FF2B5EF4-FFF2-40B4-BE49-F238E27FC236}">
                  <a16:creationId xmlns:a16="http://schemas.microsoft.com/office/drawing/2014/main" id="{4ED436D2-0D00-9331-0FC3-C0CE311EF01D}"/>
                </a:ext>
              </a:extLst>
            </p:cNvPr>
            <p:cNvSpPr txBox="1"/>
            <p:nvPr/>
          </p:nvSpPr>
          <p:spPr>
            <a:xfrm>
              <a:off x="1403993" y="4236549"/>
              <a:ext cx="1016412" cy="830997"/>
            </a:xfrm>
            <a:prstGeom prst="rect">
              <a:avLst/>
            </a:prstGeom>
            <a:noFill/>
          </p:spPr>
          <p:txBody>
            <a:bodyPr wrap="square" rtlCol="0">
              <a:spAutoFit/>
            </a:bodyPr>
            <a:lstStyle/>
            <a:p>
              <a:pPr algn="ctr"/>
              <a:r>
                <a:rPr lang="fr-FR" sz="4800" b="1" dirty="0">
                  <a:solidFill>
                    <a:srgbClr val="91CF50"/>
                  </a:solidFill>
                  <a:latin typeface="Fave Casual Script Pro" pitchFamily="2" charset="0"/>
                </a:rPr>
                <a:t>03</a:t>
              </a:r>
            </a:p>
          </p:txBody>
        </p:sp>
        <p:sp>
          <p:nvSpPr>
            <p:cNvPr id="31" name="ZoneTexte 30">
              <a:extLst>
                <a:ext uri="{FF2B5EF4-FFF2-40B4-BE49-F238E27FC236}">
                  <a16:creationId xmlns:a16="http://schemas.microsoft.com/office/drawing/2014/main" id="{1A8F3CC7-03B1-DEEC-4242-5A334BE02711}"/>
                </a:ext>
              </a:extLst>
            </p:cNvPr>
            <p:cNvSpPr txBox="1"/>
            <p:nvPr/>
          </p:nvSpPr>
          <p:spPr>
            <a:xfrm>
              <a:off x="704334" y="5006809"/>
              <a:ext cx="2644139" cy="1200329"/>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Les pilles de développement personnel </a:t>
              </a:r>
            </a:p>
          </p:txBody>
        </p:sp>
      </p:grpSp>
      <p:grpSp>
        <p:nvGrpSpPr>
          <p:cNvPr id="32" name="Groupe 31">
            <a:extLst>
              <a:ext uri="{FF2B5EF4-FFF2-40B4-BE49-F238E27FC236}">
                <a16:creationId xmlns:a16="http://schemas.microsoft.com/office/drawing/2014/main" id="{C5E1404F-4606-D043-96D2-4394CC0CD290}"/>
              </a:ext>
            </a:extLst>
          </p:cNvPr>
          <p:cNvGrpSpPr/>
          <p:nvPr/>
        </p:nvGrpSpPr>
        <p:grpSpPr>
          <a:xfrm>
            <a:off x="8889473" y="5071128"/>
            <a:ext cx="2644139" cy="1231274"/>
            <a:chOff x="9368719" y="4237200"/>
            <a:chExt cx="2644139" cy="1231274"/>
          </a:xfrm>
        </p:grpSpPr>
        <p:sp>
          <p:nvSpPr>
            <p:cNvPr id="50" name="ZoneTexte 49">
              <a:extLst>
                <a:ext uri="{FF2B5EF4-FFF2-40B4-BE49-F238E27FC236}">
                  <a16:creationId xmlns:a16="http://schemas.microsoft.com/office/drawing/2014/main" id="{0B7C04D3-2A37-5643-733D-70C2B7C168CC}"/>
                </a:ext>
              </a:extLst>
            </p:cNvPr>
            <p:cNvSpPr txBox="1"/>
            <p:nvPr/>
          </p:nvSpPr>
          <p:spPr>
            <a:xfrm>
              <a:off x="10196287" y="4237200"/>
              <a:ext cx="1016412" cy="830997"/>
            </a:xfrm>
            <a:prstGeom prst="rect">
              <a:avLst/>
            </a:prstGeom>
            <a:noFill/>
          </p:spPr>
          <p:txBody>
            <a:bodyPr wrap="square" rtlCol="0">
              <a:spAutoFit/>
            </a:bodyPr>
            <a:lstStyle/>
            <a:p>
              <a:pPr algn="ctr"/>
              <a:r>
                <a:rPr lang="fr-FR" sz="4800" b="1" dirty="0">
                  <a:solidFill>
                    <a:srgbClr val="00A0A8"/>
                  </a:solidFill>
                  <a:latin typeface="Fave Casual Script Pro" pitchFamily="2" charset="0"/>
                </a:rPr>
                <a:t>04</a:t>
              </a:r>
            </a:p>
          </p:txBody>
        </p:sp>
        <p:sp>
          <p:nvSpPr>
            <p:cNvPr id="51" name="ZoneTexte 50">
              <a:extLst>
                <a:ext uri="{FF2B5EF4-FFF2-40B4-BE49-F238E27FC236}">
                  <a16:creationId xmlns:a16="http://schemas.microsoft.com/office/drawing/2014/main" id="{2ADAB477-70E1-0E43-5896-8B31EC96F263}"/>
                </a:ext>
              </a:extLst>
            </p:cNvPr>
            <p:cNvSpPr txBox="1"/>
            <p:nvPr/>
          </p:nvSpPr>
          <p:spPr>
            <a:xfrm>
              <a:off x="9368719" y="5006809"/>
              <a:ext cx="2644139" cy="461665"/>
            </a:xfrm>
            <a:prstGeom prst="rect">
              <a:avLst/>
            </a:prstGeom>
            <a:noFill/>
          </p:spPr>
          <p:txBody>
            <a:bodyPr wrap="square" rtlCol="0">
              <a:spAutoFit/>
            </a:bodyPr>
            <a:lstStyle/>
            <a:p>
              <a:pPr algn="ctr"/>
              <a:r>
                <a:rPr lang="fr-FR" sz="2400" b="1" noProof="0" dirty="0">
                  <a:latin typeface="Times New Roman" panose="02020603050405020304" pitchFamily="18" charset="0"/>
                  <a:cs typeface="Times New Roman" panose="02020603050405020304" pitchFamily="18" charset="0"/>
                </a:rPr>
                <a:t>Conclusion</a:t>
              </a:r>
              <a:r>
                <a:rPr lang="fr-FR" sz="2400" noProof="0" dirty="0">
                  <a:latin typeface="Bahnschrift SemiBold" panose="020B0502040204020203" pitchFamily="34" charset="0"/>
                </a:rPr>
                <a:t> </a:t>
              </a:r>
            </a:p>
          </p:txBody>
        </p:sp>
      </p:grpSp>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20000" fill="hold" nodeType="withEffect" p14:presetBounceEnd="5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0000">
                                          <p:cBhvr additive="base">
                                            <p:cTn id="7" dur="2500" fill="hold"/>
                                            <p:tgtEl>
                                              <p:spTgt spid="19"/>
                                            </p:tgtEl>
                                            <p:attrNameLst>
                                              <p:attrName>ppt_x</p:attrName>
                                            </p:attrNameLst>
                                          </p:cBhvr>
                                          <p:tavLst>
                                            <p:tav tm="0">
                                              <p:val>
                                                <p:strVal val="0-#ppt_w/2"/>
                                              </p:val>
                                            </p:tav>
                                            <p:tav tm="100000">
                                              <p:val>
                                                <p:strVal val="#ppt_x"/>
                                              </p:val>
                                            </p:tav>
                                          </p:tavLst>
                                        </p:anim>
                                        <p:anim calcmode="lin" valueType="num" p14:bounceEnd="50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9" accel="20000" fill="hold" nodeType="withEffect" p14:presetBounceEnd="50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50000">
                                          <p:cBhvr additive="base">
                                            <p:cTn id="11" dur="2500" fill="hold"/>
                                            <p:tgtEl>
                                              <p:spTgt spid="18"/>
                                            </p:tgtEl>
                                            <p:attrNameLst>
                                              <p:attrName>ppt_x</p:attrName>
                                            </p:attrNameLst>
                                          </p:cBhvr>
                                          <p:tavLst>
                                            <p:tav tm="0">
                                              <p:val>
                                                <p:strVal val="0-#ppt_w/2"/>
                                              </p:val>
                                            </p:tav>
                                            <p:tav tm="100000">
                                              <p:val>
                                                <p:strVal val="#ppt_x"/>
                                              </p:val>
                                            </p:tav>
                                          </p:tavLst>
                                        </p:anim>
                                        <p:anim calcmode="lin" valueType="num" p14:bounceEnd="50000">
                                          <p:cBhvr additive="base">
                                            <p:cTn id="12" dur="2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accel="20000" fill="hold" nodeType="withEffect" p14:presetBounceEnd="50000">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14:bounceEnd="50000">
                                          <p:cBhvr additive="base">
                                            <p:cTn id="15" dur="2500" fill="hold"/>
                                            <p:tgtEl>
                                              <p:spTgt spid="21"/>
                                            </p:tgtEl>
                                            <p:attrNameLst>
                                              <p:attrName>ppt_x</p:attrName>
                                            </p:attrNameLst>
                                          </p:cBhvr>
                                          <p:tavLst>
                                            <p:tav tm="0">
                                              <p:val>
                                                <p:strVal val="1+#ppt_w/2"/>
                                              </p:val>
                                            </p:tav>
                                            <p:tav tm="100000">
                                              <p:val>
                                                <p:strVal val="#ppt_x"/>
                                              </p:val>
                                            </p:tav>
                                          </p:tavLst>
                                        </p:anim>
                                        <p:anim calcmode="lin" valueType="num" p14:bounceEnd="50000">
                                          <p:cBhvr additive="base">
                                            <p:cTn id="16" dur="2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accel="20000" fill="hold" nodeType="withEffect" p14:presetBounceEnd="50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50000">
                                          <p:cBhvr additive="base">
                                            <p:cTn id="19" dur="2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0" dur="2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8" accel="20000" fill="hold" nodeType="withEffect" p14:presetBounceEnd="50000">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14:bounceEnd="50000">
                                          <p:cBhvr additive="base">
                                            <p:cTn id="23" dur="2500" fill="hold"/>
                                            <p:tgtEl>
                                              <p:spTgt spid="23"/>
                                            </p:tgtEl>
                                            <p:attrNameLst>
                                              <p:attrName>ppt_x</p:attrName>
                                            </p:attrNameLst>
                                          </p:cBhvr>
                                          <p:tavLst>
                                            <p:tav tm="0">
                                              <p:val>
                                                <p:strVal val="0-#ppt_w/2"/>
                                              </p:val>
                                            </p:tav>
                                            <p:tav tm="100000">
                                              <p:val>
                                                <p:strVal val="#ppt_x"/>
                                              </p:val>
                                            </p:tav>
                                          </p:tavLst>
                                        </p:anim>
                                        <p:anim calcmode="lin" valueType="num" p14:bounceEnd="50000">
                                          <p:cBhvr additive="base">
                                            <p:cTn id="24" dur="2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2" accel="20000" fill="hold" nodeType="withEffect" p14:presetBounceEnd="50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0000">
                                          <p:cBhvr additive="base">
                                            <p:cTn id="27" dur="2500" fill="hold"/>
                                            <p:tgtEl>
                                              <p:spTgt spid="26"/>
                                            </p:tgtEl>
                                            <p:attrNameLst>
                                              <p:attrName>ppt_x</p:attrName>
                                            </p:attrNameLst>
                                          </p:cBhvr>
                                          <p:tavLst>
                                            <p:tav tm="0">
                                              <p:val>
                                                <p:strVal val="1+#ppt_w/2"/>
                                              </p:val>
                                            </p:tav>
                                            <p:tav tm="100000">
                                              <p:val>
                                                <p:strVal val="#ppt_x"/>
                                              </p:val>
                                            </p:tav>
                                          </p:tavLst>
                                        </p:anim>
                                        <p:anim calcmode="lin" valueType="num" p14:bounceEnd="50000">
                                          <p:cBhvr additive="base">
                                            <p:cTn id="28" dur="2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20000" fill="hold" nodeType="withEffect" p14:presetBounceEnd="50000">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14:bounceEnd="50000">
                                          <p:cBhvr additive="base">
                                            <p:cTn id="31" dur="2500" fill="hold"/>
                                            <p:tgtEl>
                                              <p:spTgt spid="29"/>
                                            </p:tgtEl>
                                            <p:attrNameLst>
                                              <p:attrName>ppt_x</p:attrName>
                                            </p:attrNameLst>
                                          </p:cBhvr>
                                          <p:tavLst>
                                            <p:tav tm="0">
                                              <p:val>
                                                <p:strVal val="0-#ppt_w/2"/>
                                              </p:val>
                                            </p:tav>
                                            <p:tav tm="100000">
                                              <p:val>
                                                <p:strVal val="#ppt_x"/>
                                              </p:val>
                                            </p:tav>
                                          </p:tavLst>
                                        </p:anim>
                                        <p:anim calcmode="lin" valueType="num" p14:bounceEnd="50000">
                                          <p:cBhvr additive="base">
                                            <p:cTn id="32" dur="2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accel="20000" fill="hold" nodeType="withEffect" p14:presetBounceEnd="50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0000">
                                          <p:cBhvr additive="base">
                                            <p:cTn id="35" dur="2500" fill="hold"/>
                                            <p:tgtEl>
                                              <p:spTgt spid="32"/>
                                            </p:tgtEl>
                                            <p:attrNameLst>
                                              <p:attrName>ppt_x</p:attrName>
                                            </p:attrNameLst>
                                          </p:cBhvr>
                                          <p:tavLst>
                                            <p:tav tm="0">
                                              <p:val>
                                                <p:strVal val="1+#ppt_w/2"/>
                                              </p:val>
                                            </p:tav>
                                            <p:tav tm="100000">
                                              <p:val>
                                                <p:strVal val="#ppt_x"/>
                                              </p:val>
                                            </p:tav>
                                          </p:tavLst>
                                        </p:anim>
                                        <p:anim calcmode="lin" valueType="num" p14:bounceEnd="50000">
                                          <p:cBhvr additive="base">
                                            <p:cTn id="36" dur="2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2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0-#ppt_w/2"/>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9" accel="2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2500" fill="hold"/>
                                            <p:tgtEl>
                                              <p:spTgt spid="18"/>
                                            </p:tgtEl>
                                            <p:attrNameLst>
                                              <p:attrName>ppt_x</p:attrName>
                                            </p:attrNameLst>
                                          </p:cBhvr>
                                          <p:tavLst>
                                            <p:tav tm="0">
                                              <p:val>
                                                <p:strVal val="0-#ppt_w/2"/>
                                              </p:val>
                                            </p:tav>
                                            <p:tav tm="100000">
                                              <p:val>
                                                <p:strVal val="#ppt_x"/>
                                              </p:val>
                                            </p:tav>
                                          </p:tavLst>
                                        </p:anim>
                                        <p:anim calcmode="lin" valueType="num">
                                          <p:cBhvr additive="base">
                                            <p:cTn id="12" dur="2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accel="2000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2500" fill="hold"/>
                                            <p:tgtEl>
                                              <p:spTgt spid="21"/>
                                            </p:tgtEl>
                                            <p:attrNameLst>
                                              <p:attrName>ppt_x</p:attrName>
                                            </p:attrNameLst>
                                          </p:cBhvr>
                                          <p:tavLst>
                                            <p:tav tm="0">
                                              <p:val>
                                                <p:strVal val="1+#ppt_w/2"/>
                                              </p:val>
                                            </p:tav>
                                            <p:tav tm="100000">
                                              <p:val>
                                                <p:strVal val="#ppt_x"/>
                                              </p:val>
                                            </p:tav>
                                          </p:tavLst>
                                        </p:anim>
                                        <p:anim calcmode="lin" valueType="num">
                                          <p:cBhvr additive="base">
                                            <p:cTn id="16" dur="2500" fill="hold"/>
                                            <p:tgtEl>
                                              <p:spTgt spid="21"/>
                                            </p:tgtEl>
                                            <p:attrNameLst>
                                              <p:attrName>ppt_y</p:attrName>
                                            </p:attrNameLst>
                                          </p:cBhvr>
                                          <p:tavLst>
                                            <p:tav tm="0">
                                              <p:val>
                                                <p:strVal val="0-#ppt_h/2"/>
                                              </p:val>
                                            </p:tav>
                                            <p:tav tm="100000">
                                              <p:val>
                                                <p:strVal val="#ppt_y"/>
                                              </p:val>
                                            </p:tav>
                                          </p:tavLst>
                                        </p:anim>
                                      </p:childTnLst>
                                    </p:cTn>
                                  </p:par>
                                  <p:par>
                                    <p:cTn id="17" presetID="2" presetClass="entr" presetSubtype="6" accel="20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0" fill="hold"/>
                                            <p:tgtEl>
                                              <p:spTgt spid="20"/>
                                            </p:tgtEl>
                                            <p:attrNameLst>
                                              <p:attrName>ppt_x</p:attrName>
                                            </p:attrNameLst>
                                          </p:cBhvr>
                                          <p:tavLst>
                                            <p:tav tm="0">
                                              <p:val>
                                                <p:strVal val="1+#ppt_w/2"/>
                                              </p:val>
                                            </p:tav>
                                            <p:tav tm="100000">
                                              <p:val>
                                                <p:strVal val="#ppt_x"/>
                                              </p:val>
                                            </p:tav>
                                          </p:tavLst>
                                        </p:anim>
                                        <p:anim calcmode="lin" valueType="num">
                                          <p:cBhvr additive="base">
                                            <p:cTn id="20" dur="2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8" accel="2000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2500" fill="hold"/>
                                            <p:tgtEl>
                                              <p:spTgt spid="23"/>
                                            </p:tgtEl>
                                            <p:attrNameLst>
                                              <p:attrName>ppt_x</p:attrName>
                                            </p:attrNameLst>
                                          </p:cBhvr>
                                          <p:tavLst>
                                            <p:tav tm="0">
                                              <p:val>
                                                <p:strVal val="0-#ppt_w/2"/>
                                              </p:val>
                                            </p:tav>
                                            <p:tav tm="100000">
                                              <p:val>
                                                <p:strVal val="#ppt_x"/>
                                              </p:val>
                                            </p:tav>
                                          </p:tavLst>
                                        </p:anim>
                                        <p:anim calcmode="lin" valueType="num">
                                          <p:cBhvr additive="base">
                                            <p:cTn id="24" dur="25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2" accel="2000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2500" fill="hold"/>
                                            <p:tgtEl>
                                              <p:spTgt spid="26"/>
                                            </p:tgtEl>
                                            <p:attrNameLst>
                                              <p:attrName>ppt_x</p:attrName>
                                            </p:attrNameLst>
                                          </p:cBhvr>
                                          <p:tavLst>
                                            <p:tav tm="0">
                                              <p:val>
                                                <p:strVal val="1+#ppt_w/2"/>
                                              </p:val>
                                            </p:tav>
                                            <p:tav tm="100000">
                                              <p:val>
                                                <p:strVal val="#ppt_x"/>
                                              </p:val>
                                            </p:tav>
                                          </p:tavLst>
                                        </p:anim>
                                        <p:anim calcmode="lin" valueType="num">
                                          <p:cBhvr additive="base">
                                            <p:cTn id="28" dur="2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accel="2000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2500" fill="hold"/>
                                            <p:tgtEl>
                                              <p:spTgt spid="29"/>
                                            </p:tgtEl>
                                            <p:attrNameLst>
                                              <p:attrName>ppt_x</p:attrName>
                                            </p:attrNameLst>
                                          </p:cBhvr>
                                          <p:tavLst>
                                            <p:tav tm="0">
                                              <p:val>
                                                <p:strVal val="0-#ppt_w/2"/>
                                              </p:val>
                                            </p:tav>
                                            <p:tav tm="100000">
                                              <p:val>
                                                <p:strVal val="#ppt_x"/>
                                              </p:val>
                                            </p:tav>
                                          </p:tavLst>
                                        </p:anim>
                                        <p:anim calcmode="lin" valueType="num">
                                          <p:cBhvr additive="base">
                                            <p:cTn id="32" dur="2500" fill="hold"/>
                                            <p:tgtEl>
                                              <p:spTgt spid="29"/>
                                            </p:tgtEl>
                                            <p:attrNameLst>
                                              <p:attrName>ppt_y</p:attrName>
                                            </p:attrNameLst>
                                          </p:cBhvr>
                                          <p:tavLst>
                                            <p:tav tm="0">
                                              <p:val>
                                                <p:strVal val="#ppt_y"/>
                                              </p:val>
                                            </p:tav>
                                            <p:tav tm="100000">
                                              <p:val>
                                                <p:strVal val="#ppt_y"/>
                                              </p:val>
                                            </p:tav>
                                          </p:tavLst>
                                        </p:anim>
                                      </p:childTnLst>
                                    </p:cTn>
                                  </p:par>
                                  <p:par>
                                    <p:cTn id="33" presetID="2" presetClass="entr" presetSubtype="2" accel="2000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2500" fill="hold"/>
                                            <p:tgtEl>
                                              <p:spTgt spid="32"/>
                                            </p:tgtEl>
                                            <p:attrNameLst>
                                              <p:attrName>ppt_x</p:attrName>
                                            </p:attrNameLst>
                                          </p:cBhvr>
                                          <p:tavLst>
                                            <p:tav tm="0">
                                              <p:val>
                                                <p:strVal val="1+#ppt_w/2"/>
                                              </p:val>
                                            </p:tav>
                                            <p:tav tm="100000">
                                              <p:val>
                                                <p:strVal val="#ppt_x"/>
                                              </p:val>
                                            </p:tav>
                                          </p:tavLst>
                                        </p:anim>
                                        <p:anim calcmode="lin" valueType="num">
                                          <p:cBhvr additive="base">
                                            <p:cTn id="36" dur="2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10192" y="-2457805"/>
            <a:ext cx="3306839" cy="3013357"/>
          </a:xfrm>
          <a:custGeom>
            <a:avLst/>
            <a:gdLst/>
            <a:ahLst/>
            <a:cxnLst/>
            <a:rect l="l" t="t" r="r" b="b"/>
            <a:pathLst>
              <a:path w="4960259" h="4520036">
                <a:moveTo>
                  <a:pt x="0" y="0"/>
                </a:moveTo>
                <a:lnTo>
                  <a:pt x="4960258" y="0"/>
                </a:lnTo>
                <a:lnTo>
                  <a:pt x="4960258" y="4520035"/>
                </a:lnTo>
                <a:lnTo>
                  <a:pt x="0" y="4520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820552">
            <a:off x="-558809" y="5887691"/>
            <a:ext cx="1766015" cy="1366455"/>
          </a:xfrm>
          <a:custGeom>
            <a:avLst/>
            <a:gdLst/>
            <a:ahLst/>
            <a:cxnLst/>
            <a:rect l="l" t="t" r="r" b="b"/>
            <a:pathLst>
              <a:path w="2649023" h="2049682">
                <a:moveTo>
                  <a:pt x="0" y="0"/>
                </a:moveTo>
                <a:lnTo>
                  <a:pt x="2649023" y="0"/>
                </a:lnTo>
                <a:lnTo>
                  <a:pt x="2649023" y="2049682"/>
                </a:lnTo>
                <a:lnTo>
                  <a:pt x="0" y="20496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301697" y="-356822"/>
            <a:ext cx="2624445" cy="2066750"/>
          </a:xfrm>
          <a:custGeom>
            <a:avLst/>
            <a:gdLst/>
            <a:ahLst/>
            <a:cxnLst/>
            <a:rect l="l" t="t" r="r" b="b"/>
            <a:pathLst>
              <a:path w="3936667" h="3100125">
                <a:moveTo>
                  <a:pt x="0" y="0"/>
                </a:moveTo>
                <a:lnTo>
                  <a:pt x="3936667" y="0"/>
                </a:lnTo>
                <a:lnTo>
                  <a:pt x="3936667" y="3100125"/>
                </a:lnTo>
                <a:lnTo>
                  <a:pt x="0" y="31001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93172" y="6172201"/>
            <a:ext cx="492628" cy="520611"/>
          </a:xfrm>
          <a:custGeom>
            <a:avLst/>
            <a:gdLst/>
            <a:ahLst/>
            <a:cxnLst/>
            <a:rect l="l" t="t" r="r" b="b"/>
            <a:pathLst>
              <a:path w="738942" h="780917">
                <a:moveTo>
                  <a:pt x="0" y="0"/>
                </a:moveTo>
                <a:lnTo>
                  <a:pt x="738942" y="0"/>
                </a:lnTo>
                <a:lnTo>
                  <a:pt x="738942" y="780917"/>
                </a:lnTo>
                <a:lnTo>
                  <a:pt x="0" y="780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393883">
            <a:off x="6438281" y="2085274"/>
            <a:ext cx="1620043" cy="1253509"/>
          </a:xfrm>
          <a:custGeom>
            <a:avLst/>
            <a:gdLst/>
            <a:ahLst/>
            <a:cxnLst/>
            <a:rect l="l" t="t" r="r" b="b"/>
            <a:pathLst>
              <a:path w="2430065" h="1880263">
                <a:moveTo>
                  <a:pt x="0" y="0"/>
                </a:moveTo>
                <a:lnTo>
                  <a:pt x="2430065" y="0"/>
                </a:lnTo>
                <a:lnTo>
                  <a:pt x="2430065" y="1880263"/>
                </a:lnTo>
                <a:lnTo>
                  <a:pt x="0" y="18802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75739" y="2096666"/>
            <a:ext cx="1752729" cy="1330614"/>
          </a:xfrm>
          <a:custGeom>
            <a:avLst/>
            <a:gdLst/>
            <a:ahLst/>
            <a:cxnLst/>
            <a:rect l="l" t="t" r="r" b="b"/>
            <a:pathLst>
              <a:path w="2629094" h="1995921">
                <a:moveTo>
                  <a:pt x="0" y="0"/>
                </a:moveTo>
                <a:lnTo>
                  <a:pt x="2629095" y="0"/>
                </a:lnTo>
                <a:lnTo>
                  <a:pt x="2629095" y="1995921"/>
                </a:lnTo>
                <a:lnTo>
                  <a:pt x="0" y="19959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rot="-1097071">
            <a:off x="6371938" y="4067118"/>
            <a:ext cx="1752729" cy="1330614"/>
          </a:xfrm>
          <a:custGeom>
            <a:avLst/>
            <a:gdLst/>
            <a:ahLst/>
            <a:cxnLst/>
            <a:rect l="l" t="t" r="r" b="b"/>
            <a:pathLst>
              <a:path w="2629094" h="1995921">
                <a:moveTo>
                  <a:pt x="0" y="0"/>
                </a:moveTo>
                <a:lnTo>
                  <a:pt x="2629094" y="0"/>
                </a:lnTo>
                <a:lnTo>
                  <a:pt x="2629094" y="1995921"/>
                </a:lnTo>
                <a:lnTo>
                  <a:pt x="0" y="19959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rot="1318527">
            <a:off x="828951" y="4185839"/>
            <a:ext cx="1412823" cy="1093171"/>
          </a:xfrm>
          <a:custGeom>
            <a:avLst/>
            <a:gdLst/>
            <a:ahLst/>
            <a:cxnLst/>
            <a:rect l="l" t="t" r="r" b="b"/>
            <a:pathLst>
              <a:path w="2119234" h="1639757">
                <a:moveTo>
                  <a:pt x="0" y="0"/>
                </a:moveTo>
                <a:lnTo>
                  <a:pt x="2119235" y="0"/>
                </a:lnTo>
                <a:lnTo>
                  <a:pt x="2119235" y="1639757"/>
                </a:lnTo>
                <a:lnTo>
                  <a:pt x="0" y="16397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865624" y="2029581"/>
            <a:ext cx="1339478" cy="1342835"/>
          </a:xfrm>
          <a:custGeom>
            <a:avLst/>
            <a:gdLst/>
            <a:ahLst/>
            <a:cxnLst/>
            <a:rect l="l" t="t" r="r" b="b"/>
            <a:pathLst>
              <a:path w="2009217" h="2014252">
                <a:moveTo>
                  <a:pt x="0" y="0"/>
                </a:moveTo>
                <a:lnTo>
                  <a:pt x="2009217" y="0"/>
                </a:lnTo>
                <a:lnTo>
                  <a:pt x="2009217" y="2014252"/>
                </a:lnTo>
                <a:lnTo>
                  <a:pt x="0" y="201425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6615479" y="2029581"/>
            <a:ext cx="1104205" cy="1242425"/>
          </a:xfrm>
          <a:custGeom>
            <a:avLst/>
            <a:gdLst/>
            <a:ahLst/>
            <a:cxnLst/>
            <a:rect l="l" t="t" r="r" b="b"/>
            <a:pathLst>
              <a:path w="1656308" h="1863638">
                <a:moveTo>
                  <a:pt x="0" y="0"/>
                </a:moveTo>
                <a:lnTo>
                  <a:pt x="1656308" y="0"/>
                </a:lnTo>
                <a:lnTo>
                  <a:pt x="1656308" y="1863637"/>
                </a:lnTo>
                <a:lnTo>
                  <a:pt x="0" y="18636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842948" y="4066568"/>
            <a:ext cx="1176901" cy="1331712"/>
          </a:xfrm>
          <a:custGeom>
            <a:avLst/>
            <a:gdLst/>
            <a:ahLst/>
            <a:cxnLst/>
            <a:rect l="l" t="t" r="r" b="b"/>
            <a:pathLst>
              <a:path w="1765351" h="1997568">
                <a:moveTo>
                  <a:pt x="0" y="0"/>
                </a:moveTo>
                <a:lnTo>
                  <a:pt x="1765350" y="0"/>
                </a:lnTo>
                <a:lnTo>
                  <a:pt x="1765350" y="1997568"/>
                </a:lnTo>
                <a:lnTo>
                  <a:pt x="0" y="19975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6470837" y="4066568"/>
            <a:ext cx="1393488" cy="1062535"/>
          </a:xfrm>
          <a:custGeom>
            <a:avLst/>
            <a:gdLst/>
            <a:ahLst/>
            <a:cxnLst/>
            <a:rect l="l" t="t" r="r" b="b"/>
            <a:pathLst>
              <a:path w="2090232" h="1593802">
                <a:moveTo>
                  <a:pt x="0" y="0"/>
                </a:moveTo>
                <a:lnTo>
                  <a:pt x="2090232" y="0"/>
                </a:lnTo>
                <a:lnTo>
                  <a:pt x="2090232" y="1593803"/>
                </a:lnTo>
                <a:lnTo>
                  <a:pt x="0" y="1593803"/>
                </a:lnTo>
                <a:lnTo>
                  <a:pt x="0" y="0"/>
                </a:lnTo>
                <a:close/>
              </a:path>
            </a:pathLst>
          </a:custGeom>
          <a:blipFill>
            <a:blip r:embed="rId20"/>
            <a:stretch>
              <a:fillRect/>
            </a:stretch>
          </a:blipFill>
        </p:spPr>
      </p:sp>
      <p:sp>
        <p:nvSpPr>
          <p:cNvPr id="14" name="TextBox 14"/>
          <p:cNvSpPr txBox="1"/>
          <p:nvPr/>
        </p:nvSpPr>
        <p:spPr>
          <a:xfrm>
            <a:off x="1886780" y="492052"/>
            <a:ext cx="8418441" cy="1152110"/>
          </a:xfrm>
          <a:prstGeom prst="rect">
            <a:avLst/>
          </a:prstGeom>
        </p:spPr>
        <p:txBody>
          <a:bodyPr lIns="0" tIns="0" rIns="0" bIns="0" rtlCol="0" anchor="t">
            <a:spAutoFit/>
          </a:bodyPr>
          <a:lstStyle/>
          <a:p>
            <a:pPr algn="ctr">
              <a:lnSpc>
                <a:spcPts val="4666"/>
              </a:lnSpc>
              <a:spcBef>
                <a:spcPct val="0"/>
              </a:spcBef>
            </a:pPr>
            <a:r>
              <a:rPr lang="en-US" sz="3333" b="1">
                <a:solidFill>
                  <a:srgbClr val="AA4F18"/>
                </a:solidFill>
                <a:latin typeface="Arima Madurai Bold"/>
                <a:ea typeface="Arima Madurai Bold"/>
                <a:cs typeface="Arima Madurai Bold"/>
                <a:sym typeface="Arima Madurai Bold"/>
              </a:rPr>
              <a:t> Les étapes clés de la gestion émotionnelle</a:t>
            </a:r>
          </a:p>
        </p:txBody>
      </p:sp>
      <p:sp>
        <p:nvSpPr>
          <p:cNvPr id="15" name="TextBox 15"/>
          <p:cNvSpPr txBox="1"/>
          <p:nvPr/>
        </p:nvSpPr>
        <p:spPr>
          <a:xfrm>
            <a:off x="2205102" y="2163571"/>
            <a:ext cx="4381933" cy="1382686"/>
          </a:xfrm>
          <a:prstGeom prst="rect">
            <a:avLst/>
          </a:prstGeom>
        </p:spPr>
        <p:txBody>
          <a:bodyPr lIns="0" tIns="0" rIns="0" bIns="0" rtlCol="0" anchor="t">
            <a:spAutoFit/>
          </a:bodyPr>
          <a:lstStyle/>
          <a:p>
            <a:pPr>
              <a:lnSpc>
                <a:spcPts val="3733"/>
              </a:lnSpc>
            </a:pPr>
            <a:r>
              <a:rPr lang="en-US" sz="2666">
                <a:solidFill>
                  <a:srgbClr val="AA4F18"/>
                </a:solidFill>
                <a:latin typeface="Arima Madurai"/>
                <a:ea typeface="Arima Madurai"/>
                <a:cs typeface="Arima Madurai"/>
                <a:sym typeface="Arima Madurai"/>
              </a:rPr>
              <a:t>    Identifier ses émotions</a:t>
            </a:r>
          </a:p>
          <a:p>
            <a:pPr>
              <a:lnSpc>
                <a:spcPts val="3733"/>
              </a:lnSpc>
            </a:pPr>
            <a:endParaRPr lang="en-US" sz="2666">
              <a:solidFill>
                <a:srgbClr val="AA4F18"/>
              </a:solidFill>
              <a:latin typeface="Arima Madurai"/>
              <a:ea typeface="Arima Madurai"/>
              <a:cs typeface="Arima Madurai"/>
              <a:sym typeface="Arima Madurai"/>
            </a:endParaRPr>
          </a:p>
          <a:p>
            <a:pPr>
              <a:lnSpc>
                <a:spcPts val="3733"/>
              </a:lnSpc>
              <a:spcBef>
                <a:spcPct val="0"/>
              </a:spcBef>
            </a:pPr>
            <a:endParaRPr lang="en-US" sz="2666">
              <a:solidFill>
                <a:srgbClr val="AA4F18"/>
              </a:solidFill>
              <a:latin typeface="Arima Madurai"/>
              <a:ea typeface="Arima Madurai"/>
              <a:cs typeface="Arima Madurai"/>
              <a:sym typeface="Arima Madurai"/>
            </a:endParaRPr>
          </a:p>
        </p:txBody>
      </p:sp>
      <p:sp>
        <p:nvSpPr>
          <p:cNvPr id="16" name="TextBox 16"/>
          <p:cNvSpPr txBox="1"/>
          <p:nvPr/>
        </p:nvSpPr>
        <p:spPr>
          <a:xfrm>
            <a:off x="8315167" y="2163571"/>
            <a:ext cx="4088722" cy="1382686"/>
          </a:xfrm>
          <a:prstGeom prst="rect">
            <a:avLst/>
          </a:prstGeom>
        </p:spPr>
        <p:txBody>
          <a:bodyPr lIns="0" tIns="0" rIns="0" bIns="0" rtlCol="0" anchor="t">
            <a:spAutoFit/>
          </a:bodyPr>
          <a:lstStyle/>
          <a:p>
            <a:pPr>
              <a:lnSpc>
                <a:spcPts val="3733"/>
              </a:lnSpc>
            </a:pPr>
            <a:r>
              <a:rPr lang="en-US" sz="2666">
                <a:solidFill>
                  <a:srgbClr val="AA4F18"/>
                </a:solidFill>
                <a:latin typeface="Arima Madurai"/>
                <a:ea typeface="Arima Madurai"/>
                <a:cs typeface="Arima Madurai"/>
                <a:sym typeface="Arima Madurai"/>
              </a:rPr>
              <a:t>Accepter ses émotions</a:t>
            </a:r>
          </a:p>
          <a:p>
            <a:pPr>
              <a:lnSpc>
                <a:spcPts val="3733"/>
              </a:lnSpc>
            </a:pPr>
            <a:endParaRPr lang="en-US" sz="2666">
              <a:solidFill>
                <a:srgbClr val="AA4F18"/>
              </a:solidFill>
              <a:latin typeface="Arima Madurai"/>
              <a:ea typeface="Arima Madurai"/>
              <a:cs typeface="Arima Madurai"/>
              <a:sym typeface="Arima Madurai"/>
            </a:endParaRPr>
          </a:p>
          <a:p>
            <a:pPr>
              <a:lnSpc>
                <a:spcPts val="3733"/>
              </a:lnSpc>
              <a:spcBef>
                <a:spcPct val="0"/>
              </a:spcBef>
            </a:pPr>
            <a:endParaRPr lang="en-US" sz="2666">
              <a:solidFill>
                <a:srgbClr val="AA4F18"/>
              </a:solidFill>
              <a:latin typeface="Arima Madurai"/>
              <a:ea typeface="Arima Madurai"/>
              <a:cs typeface="Arima Madurai"/>
              <a:sym typeface="Arima Madurai"/>
            </a:endParaRPr>
          </a:p>
        </p:txBody>
      </p:sp>
      <p:sp>
        <p:nvSpPr>
          <p:cNvPr id="17" name="TextBox 17"/>
          <p:cNvSpPr txBox="1"/>
          <p:nvPr/>
        </p:nvSpPr>
        <p:spPr>
          <a:xfrm>
            <a:off x="2426293" y="3946792"/>
            <a:ext cx="3781161" cy="908197"/>
          </a:xfrm>
          <a:prstGeom prst="rect">
            <a:avLst/>
          </a:prstGeom>
        </p:spPr>
        <p:txBody>
          <a:bodyPr lIns="0" tIns="0" rIns="0" bIns="0" rtlCol="0" anchor="t">
            <a:spAutoFit/>
          </a:bodyPr>
          <a:lstStyle/>
          <a:p>
            <a:pPr>
              <a:lnSpc>
                <a:spcPts val="3733"/>
              </a:lnSpc>
              <a:spcBef>
                <a:spcPct val="0"/>
              </a:spcBef>
            </a:pPr>
            <a:r>
              <a:rPr lang="en-US" sz="2666">
                <a:solidFill>
                  <a:srgbClr val="AA4F18"/>
                </a:solidFill>
                <a:latin typeface="Arima Madurai"/>
                <a:ea typeface="Arima Madurai"/>
                <a:cs typeface="Arima Madurai"/>
                <a:sym typeface="Arima Madurai"/>
              </a:rPr>
              <a:t>Exprimer ses émotions de manière appropriée</a:t>
            </a:r>
          </a:p>
        </p:txBody>
      </p:sp>
      <p:sp>
        <p:nvSpPr>
          <p:cNvPr id="18" name="TextBox 18"/>
          <p:cNvSpPr txBox="1"/>
          <p:nvPr/>
        </p:nvSpPr>
        <p:spPr>
          <a:xfrm>
            <a:off x="8320900" y="4015768"/>
            <a:ext cx="3620047" cy="433708"/>
          </a:xfrm>
          <a:prstGeom prst="rect">
            <a:avLst/>
          </a:prstGeom>
        </p:spPr>
        <p:txBody>
          <a:bodyPr lIns="0" tIns="0" rIns="0" bIns="0" rtlCol="0" anchor="t">
            <a:spAutoFit/>
          </a:bodyPr>
          <a:lstStyle/>
          <a:p>
            <a:pPr>
              <a:lnSpc>
                <a:spcPts val="3733"/>
              </a:lnSpc>
              <a:spcBef>
                <a:spcPct val="0"/>
              </a:spcBef>
            </a:pPr>
            <a:r>
              <a:rPr lang="en-US" sz="2666">
                <a:solidFill>
                  <a:srgbClr val="AA4F18"/>
                </a:solidFill>
                <a:latin typeface="Arima Madurai"/>
                <a:ea typeface="Arima Madurai"/>
                <a:cs typeface="Arima Madurai"/>
                <a:sym typeface="Arima Madurai"/>
              </a:rPr>
              <a:t>Réguler ses émotions</a:t>
            </a:r>
          </a:p>
        </p:txBody>
      </p:sp>
      <p:sp>
        <p:nvSpPr>
          <p:cNvPr id="19" name="TextBox 19"/>
          <p:cNvSpPr txBox="1"/>
          <p:nvPr/>
        </p:nvSpPr>
        <p:spPr>
          <a:xfrm>
            <a:off x="439486" y="1861389"/>
            <a:ext cx="382533" cy="409792"/>
          </a:xfrm>
          <a:prstGeom prst="rect">
            <a:avLst/>
          </a:prstGeom>
        </p:spPr>
        <p:txBody>
          <a:bodyPr wrap="square" lIns="0" tIns="0" rIns="0" bIns="0" rtlCol="0" anchor="t">
            <a:spAutoFit/>
          </a:bodyPr>
          <a:lstStyle/>
          <a:p>
            <a:pPr algn="ctr">
              <a:lnSpc>
                <a:spcPts val="3509"/>
              </a:lnSpc>
            </a:pPr>
            <a:r>
              <a:rPr lang="en-US" sz="2506" b="1" dirty="0">
                <a:solidFill>
                  <a:srgbClr val="AA4F18"/>
                </a:solidFill>
                <a:latin typeface="Open Sans Bold"/>
                <a:ea typeface="Open Sans Bold"/>
                <a:cs typeface="Open Sans Bold"/>
                <a:sym typeface="Open Sans Bold"/>
              </a:rPr>
              <a:t>1.</a:t>
            </a:r>
          </a:p>
        </p:txBody>
      </p:sp>
      <p:sp>
        <p:nvSpPr>
          <p:cNvPr id="20" name="TextBox 20"/>
          <p:cNvSpPr txBox="1"/>
          <p:nvPr/>
        </p:nvSpPr>
        <p:spPr>
          <a:xfrm>
            <a:off x="410073" y="3753021"/>
            <a:ext cx="382533" cy="409343"/>
          </a:xfrm>
          <a:prstGeom prst="rect">
            <a:avLst/>
          </a:prstGeom>
        </p:spPr>
        <p:txBody>
          <a:bodyPr wrap="square" lIns="0" tIns="0" rIns="0" bIns="0" rtlCol="0" anchor="t">
            <a:spAutoFit/>
          </a:bodyPr>
          <a:lstStyle/>
          <a:p>
            <a:pPr algn="ctr">
              <a:lnSpc>
                <a:spcPts val="3490"/>
              </a:lnSpc>
            </a:pPr>
            <a:r>
              <a:rPr lang="en-US" sz="2492" b="1" dirty="0">
                <a:solidFill>
                  <a:srgbClr val="AA4F18"/>
                </a:solidFill>
                <a:latin typeface="Open Sans Bold"/>
                <a:ea typeface="Open Sans Bold"/>
                <a:cs typeface="Open Sans Bold"/>
                <a:sym typeface="Open Sans Bold"/>
              </a:rPr>
              <a:t>3 .</a:t>
            </a:r>
          </a:p>
        </p:txBody>
      </p:sp>
      <p:sp>
        <p:nvSpPr>
          <p:cNvPr id="21" name="TextBox 21"/>
          <p:cNvSpPr txBox="1"/>
          <p:nvPr/>
        </p:nvSpPr>
        <p:spPr>
          <a:xfrm>
            <a:off x="6193988" y="1861389"/>
            <a:ext cx="355897" cy="409920"/>
          </a:xfrm>
          <a:prstGeom prst="rect">
            <a:avLst/>
          </a:prstGeom>
        </p:spPr>
        <p:txBody>
          <a:bodyPr lIns="0" tIns="0" rIns="0" bIns="0" rtlCol="0" anchor="t">
            <a:spAutoFit/>
          </a:bodyPr>
          <a:lstStyle/>
          <a:p>
            <a:pPr algn="ctr">
              <a:lnSpc>
                <a:spcPts val="3516"/>
              </a:lnSpc>
            </a:pPr>
            <a:r>
              <a:rPr lang="en-US" sz="2511" b="1">
                <a:solidFill>
                  <a:srgbClr val="AA4F18"/>
                </a:solidFill>
                <a:latin typeface="Open Sans Bold"/>
                <a:ea typeface="Open Sans Bold"/>
                <a:cs typeface="Open Sans Bold"/>
                <a:sym typeface="Open Sans Bold"/>
              </a:rPr>
              <a:t>2 .</a:t>
            </a:r>
          </a:p>
        </p:txBody>
      </p:sp>
      <p:sp>
        <p:nvSpPr>
          <p:cNvPr id="22" name="TextBox 22"/>
          <p:cNvSpPr txBox="1"/>
          <p:nvPr/>
        </p:nvSpPr>
        <p:spPr>
          <a:xfrm>
            <a:off x="6207454" y="3729008"/>
            <a:ext cx="349547" cy="408638"/>
          </a:xfrm>
          <a:prstGeom prst="rect">
            <a:avLst/>
          </a:prstGeom>
        </p:spPr>
        <p:txBody>
          <a:bodyPr lIns="0" tIns="0" rIns="0" bIns="0" rtlCol="0" anchor="t">
            <a:spAutoFit/>
          </a:bodyPr>
          <a:lstStyle/>
          <a:p>
            <a:pPr algn="ctr">
              <a:lnSpc>
                <a:spcPts val="3454"/>
              </a:lnSpc>
            </a:pPr>
            <a:r>
              <a:rPr lang="en-US" sz="2467" b="1">
                <a:solidFill>
                  <a:srgbClr val="AA4F18"/>
                </a:solidFill>
                <a:latin typeface="Open Sans Bold"/>
                <a:ea typeface="Open Sans Bold"/>
                <a:cs typeface="Open Sans Bold"/>
                <a:sym typeface="Open Sans Bold"/>
              </a:rPr>
              <a:t>4 .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10192" y="-2457805"/>
            <a:ext cx="3306839" cy="3013357"/>
          </a:xfrm>
          <a:custGeom>
            <a:avLst/>
            <a:gdLst/>
            <a:ahLst/>
            <a:cxnLst/>
            <a:rect l="l" t="t" r="r" b="b"/>
            <a:pathLst>
              <a:path w="4960259" h="4520036">
                <a:moveTo>
                  <a:pt x="0" y="0"/>
                </a:moveTo>
                <a:lnTo>
                  <a:pt x="4960258" y="0"/>
                </a:lnTo>
                <a:lnTo>
                  <a:pt x="4960258" y="4520035"/>
                </a:lnTo>
                <a:lnTo>
                  <a:pt x="0" y="4520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301697" y="-356822"/>
            <a:ext cx="2624445" cy="2066750"/>
          </a:xfrm>
          <a:custGeom>
            <a:avLst/>
            <a:gdLst/>
            <a:ahLst/>
            <a:cxnLst/>
            <a:rect l="l" t="t" r="r" b="b"/>
            <a:pathLst>
              <a:path w="3936667" h="3100125">
                <a:moveTo>
                  <a:pt x="0" y="0"/>
                </a:moveTo>
                <a:lnTo>
                  <a:pt x="3936667" y="0"/>
                </a:lnTo>
                <a:lnTo>
                  <a:pt x="3936667" y="3100125"/>
                </a:lnTo>
                <a:lnTo>
                  <a:pt x="0" y="31001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543401" y="2392681"/>
            <a:ext cx="3962799" cy="3779519"/>
          </a:xfrm>
          <a:custGeom>
            <a:avLst/>
            <a:gdLst/>
            <a:ahLst/>
            <a:cxnLst/>
            <a:rect l="l" t="t" r="r" b="b"/>
            <a:pathLst>
              <a:path w="5944198" h="5669279">
                <a:moveTo>
                  <a:pt x="0" y="0"/>
                </a:moveTo>
                <a:lnTo>
                  <a:pt x="5944198" y="0"/>
                </a:lnTo>
                <a:lnTo>
                  <a:pt x="5944198" y="5669279"/>
                </a:lnTo>
                <a:lnTo>
                  <a:pt x="0" y="5669279"/>
                </a:lnTo>
                <a:lnTo>
                  <a:pt x="0" y="0"/>
                </a:lnTo>
                <a:close/>
              </a:path>
            </a:pathLst>
          </a:custGeom>
          <a:blipFill>
            <a:blip r:embed="rId6"/>
            <a:stretch>
              <a:fillRect/>
            </a:stretch>
          </a:blipFill>
        </p:spPr>
      </p:sp>
      <p:sp>
        <p:nvSpPr>
          <p:cNvPr id="5" name="TextBox 5"/>
          <p:cNvSpPr txBox="1"/>
          <p:nvPr/>
        </p:nvSpPr>
        <p:spPr>
          <a:xfrm>
            <a:off x="1886780" y="323330"/>
            <a:ext cx="8418441" cy="1152110"/>
          </a:xfrm>
          <a:prstGeom prst="rect">
            <a:avLst/>
          </a:prstGeom>
        </p:spPr>
        <p:txBody>
          <a:bodyPr lIns="0" tIns="0" rIns="0" bIns="0" rtlCol="0" anchor="t">
            <a:spAutoFit/>
          </a:bodyPr>
          <a:lstStyle/>
          <a:p>
            <a:pPr algn="ctr">
              <a:lnSpc>
                <a:spcPts val="4666"/>
              </a:lnSpc>
              <a:spcBef>
                <a:spcPct val="0"/>
              </a:spcBef>
            </a:pPr>
            <a:r>
              <a:rPr lang="en-US" sz="3333" b="1">
                <a:solidFill>
                  <a:srgbClr val="AA4F18"/>
                </a:solidFill>
                <a:latin typeface="Arima Madurai Bold"/>
                <a:ea typeface="Arima Madurai Bold"/>
                <a:cs typeface="Arima Madurai Bold"/>
                <a:sym typeface="Arima Madurai Bold"/>
              </a:rPr>
              <a:t> L'importance de la gestion émotionnelle dans la vie quotidienne</a:t>
            </a:r>
          </a:p>
        </p:txBody>
      </p:sp>
      <p:sp>
        <p:nvSpPr>
          <p:cNvPr id="6" name="TextBox 6"/>
          <p:cNvSpPr txBox="1"/>
          <p:nvPr/>
        </p:nvSpPr>
        <p:spPr>
          <a:xfrm>
            <a:off x="334778" y="1854213"/>
            <a:ext cx="6835397" cy="5264326"/>
          </a:xfrm>
          <a:prstGeom prst="rect">
            <a:avLst/>
          </a:prstGeom>
        </p:spPr>
        <p:txBody>
          <a:bodyPr lIns="0" tIns="0" rIns="0" bIns="0" rtlCol="0" anchor="t">
            <a:spAutoFit/>
          </a:bodyPr>
          <a:lstStyle/>
          <a:p>
            <a:pPr>
              <a:lnSpc>
                <a:spcPts val="3453"/>
              </a:lnSpc>
            </a:pPr>
            <a:r>
              <a:rPr lang="en-US" sz="2466" b="1">
                <a:solidFill>
                  <a:srgbClr val="AA4F18"/>
                </a:solidFill>
                <a:latin typeface="Arima Madurai Bold"/>
                <a:ea typeface="Arima Madurai Bold"/>
                <a:cs typeface="Arima Madurai Bold"/>
                <a:sym typeface="Arima Madurai Bold"/>
              </a:rPr>
              <a:t>Une bonne gestion émotionnelle apporte de nombreux bienfaits :</a:t>
            </a:r>
          </a:p>
          <a:p>
            <a:pPr>
              <a:lnSpc>
                <a:spcPts val="3453"/>
              </a:lnSpc>
            </a:pPr>
            <a:endParaRPr lang="en-US" sz="2466" b="1">
              <a:solidFill>
                <a:srgbClr val="AA4F18"/>
              </a:solidFill>
              <a:latin typeface="Arima Madurai Bold"/>
              <a:ea typeface="Arima Madurai Bold"/>
              <a:cs typeface="Arima Madurai Bold"/>
              <a:sym typeface="Arima Madurai Bold"/>
            </a:endParaRPr>
          </a:p>
          <a:p>
            <a:pPr marL="460602" lvl="1" indent="-230301">
              <a:lnSpc>
                <a:spcPts val="2986"/>
              </a:lnSpc>
              <a:buFont typeface="Arial"/>
              <a:buChar char="•"/>
            </a:pPr>
            <a:r>
              <a:rPr lang="en-US" sz="2133">
                <a:solidFill>
                  <a:srgbClr val="AA4F18"/>
                </a:solidFill>
                <a:latin typeface="Open Sans"/>
                <a:ea typeface="Open Sans"/>
                <a:cs typeface="Open Sans"/>
                <a:sym typeface="Open Sans"/>
              </a:rPr>
              <a:t>Mieux gérer le stress et l’anxiété, en évitant de se laisser submerger.</a:t>
            </a:r>
          </a:p>
          <a:p>
            <a:pPr marL="460602" lvl="1" indent="-230301">
              <a:lnSpc>
                <a:spcPts val="2986"/>
              </a:lnSpc>
              <a:buFont typeface="Arial"/>
              <a:buChar char="•"/>
            </a:pPr>
            <a:r>
              <a:rPr lang="en-US" sz="2133">
                <a:solidFill>
                  <a:srgbClr val="AA4F18"/>
                </a:solidFill>
                <a:latin typeface="Open Sans"/>
                <a:ea typeface="Open Sans"/>
                <a:cs typeface="Open Sans"/>
                <a:sym typeface="Open Sans"/>
              </a:rPr>
              <a:t>Améliorer les relations avec les autres, en évitant les réactions excessives.</a:t>
            </a:r>
          </a:p>
          <a:p>
            <a:pPr marL="460602" lvl="1" indent="-230301">
              <a:lnSpc>
                <a:spcPts val="2986"/>
              </a:lnSpc>
              <a:buFont typeface="Arial"/>
              <a:buChar char="•"/>
            </a:pPr>
            <a:r>
              <a:rPr lang="en-US" sz="2133">
                <a:solidFill>
                  <a:srgbClr val="AA4F18"/>
                </a:solidFill>
                <a:latin typeface="Open Sans"/>
                <a:ea typeface="Open Sans"/>
                <a:cs typeface="Open Sans"/>
                <a:sym typeface="Open Sans"/>
              </a:rPr>
              <a:t>Prendre de meilleures décisions, en restant calme et réfléchi.</a:t>
            </a:r>
          </a:p>
          <a:p>
            <a:pPr marL="460602" lvl="1" indent="-230301">
              <a:lnSpc>
                <a:spcPts val="2986"/>
              </a:lnSpc>
              <a:buFont typeface="Arial"/>
              <a:buChar char="•"/>
            </a:pPr>
            <a:r>
              <a:rPr lang="en-US" sz="2133">
                <a:solidFill>
                  <a:srgbClr val="AA4F18"/>
                </a:solidFill>
                <a:latin typeface="Open Sans"/>
                <a:ea typeface="Open Sans"/>
                <a:cs typeface="Open Sans"/>
                <a:sym typeface="Open Sans"/>
              </a:rPr>
              <a:t>Favoriser le bien-être et l’épanouissement personnel, en étant plus en accord avec soi-même.</a:t>
            </a:r>
          </a:p>
          <a:p>
            <a:pPr algn="ctr">
              <a:lnSpc>
                <a:spcPts val="4014"/>
              </a:lnSpc>
            </a:pPr>
            <a:endParaRPr lang="en-US" sz="2133">
              <a:solidFill>
                <a:srgbClr val="AA4F18"/>
              </a:solidFill>
              <a:latin typeface="Open Sans"/>
              <a:ea typeface="Open Sans"/>
              <a:cs typeface="Open Sans"/>
              <a:sym typeface="Ope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fr-FR" sz="3600" b="1" noProof="0" dirty="0" err="1">
                  <a:solidFill>
                    <a:srgbClr val="F0EEF0"/>
                  </a:solidFill>
                  <a:latin typeface="Tw Cen MT" panose="020B0602020104020603" pitchFamily="34" charset="0"/>
                </a:rPr>
                <a:t>history</a:t>
              </a:r>
              <a:endParaRPr lang="fr-FR" sz="3600" b="1" noProof="0" dirty="0">
                <a:solidFill>
                  <a:srgbClr val="F0EEF0"/>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1664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4" name="TextBox 3">
            <a:extLst>
              <a:ext uri="{FF2B5EF4-FFF2-40B4-BE49-F238E27FC236}">
                <a16:creationId xmlns:a16="http://schemas.microsoft.com/office/drawing/2014/main" id="{57EC59B9-8897-BCC8-E7DC-79B93B01D73E}"/>
              </a:ext>
            </a:extLst>
          </p:cNvPr>
          <p:cNvSpPr txBox="1"/>
          <p:nvPr/>
        </p:nvSpPr>
        <p:spPr>
          <a:xfrm>
            <a:off x="1356488" y="1166839"/>
            <a:ext cx="7242366" cy="4893647"/>
          </a:xfrm>
          <a:prstGeom prst="rect">
            <a:avLst/>
          </a:prstGeom>
          <a:noFill/>
        </p:spPr>
        <p:txBody>
          <a:bodyPr wrap="square" rtlCol="0">
            <a:spAutoFit/>
          </a:bodyPr>
          <a:lstStyle/>
          <a:p>
            <a:pPr algn="just"/>
            <a:r>
              <a:rPr lang="fr-FR" sz="2400" dirty="0">
                <a:latin typeface="Sego" charset="0"/>
              </a:rPr>
              <a:t>Le développement personnel est un pilier essentiel pour devenir un leader fort. Il passe par la confiance en soi, la gestion des relations interpersonnelles, la prise de décisions critiques et le contrôle des risques. La communication joue également un rôle clé , maîtriser le langage corporel et la gestion émotionnelle , pratiquer l'écoute active et s'exprimer avec clarté permet de coordonner une équipe efficacement. Le développement personnel étant un processus continu, l'auto-formation est indispensable pour acquérir des compétences complémentaires, notamment les soft </a:t>
            </a:r>
            <a:r>
              <a:rPr lang="fr-FR" sz="2400" dirty="0" err="1">
                <a:latin typeface="Sego" charset="0"/>
              </a:rPr>
              <a:t>skills</a:t>
            </a:r>
            <a:r>
              <a:rPr lang="fr-FR" sz="2400" dirty="0">
                <a:latin typeface="Sego" charset="0"/>
              </a:rPr>
              <a:t>. Cela renforce la responsabilité et une meilleure gestion de temps et de ses ressources .</a:t>
            </a:r>
            <a:endParaRPr lang="fo-FO" sz="2400" dirty="0">
              <a:latin typeface="Sego" charset="0"/>
            </a:endParaRPr>
          </a:p>
        </p:txBody>
      </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1545416-1142-B957-3AF2-453F25010DE0}"/>
              </a:ext>
            </a:extLst>
          </p:cNvPr>
          <p:cNvGrpSpPr/>
          <p:nvPr/>
        </p:nvGrpSpPr>
        <p:grpSpPr>
          <a:xfrm>
            <a:off x="0" y="0"/>
            <a:ext cx="12381190" cy="6858000"/>
            <a:chOff x="0" y="0"/>
            <a:chExt cx="12381190" cy="6858000"/>
          </a:xfrm>
        </p:grpSpPr>
        <p:pic>
          <p:nvPicPr>
            <p:cNvPr id="9" name="Picture 8" descr="A blue and pink background&#10;&#10;AI-generated content may be incorrect.">
              <a:extLst>
                <a:ext uri="{FF2B5EF4-FFF2-40B4-BE49-F238E27FC236}">
                  <a16:creationId xmlns:a16="http://schemas.microsoft.com/office/drawing/2014/main" id="{7A16D02D-E1B5-C8E2-6917-BC8FDD8B4C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Freeform: Shape 15">
              <a:extLst>
                <a:ext uri="{FF2B5EF4-FFF2-40B4-BE49-F238E27FC236}">
                  <a16:creationId xmlns:a16="http://schemas.microsoft.com/office/drawing/2014/main" id="{BFC4882D-615F-6308-DBCA-075CA15E016D}"/>
                </a:ext>
              </a:extLst>
            </p:cNvPr>
            <p:cNvSpPr/>
            <p:nvPr/>
          </p:nvSpPr>
          <p:spPr>
            <a:xfrm>
              <a:off x="0" y="0"/>
              <a:ext cx="12381190" cy="6858000"/>
            </a:xfrm>
            <a:custGeom>
              <a:avLst/>
              <a:gdLst/>
              <a:ahLst/>
              <a:cxnLst/>
              <a:rect l="l" t="t" r="r" b="b"/>
              <a:pathLst>
                <a:path w="12381190" h="6858000">
                  <a:moveTo>
                    <a:pt x="9857616" y="4628221"/>
                  </a:moveTo>
                  <a:cubicBezTo>
                    <a:pt x="9994738" y="4629833"/>
                    <a:pt x="10105347" y="4671297"/>
                    <a:pt x="10189442" y="4752614"/>
                  </a:cubicBezTo>
                  <a:cubicBezTo>
                    <a:pt x="10273538" y="4833931"/>
                    <a:pt x="10316781" y="4945429"/>
                    <a:pt x="10319171" y="5087110"/>
                  </a:cubicBezTo>
                  <a:cubicBezTo>
                    <a:pt x="10316725" y="5227735"/>
                    <a:pt x="10273594" y="5339345"/>
                    <a:pt x="10189776" y="5421941"/>
                  </a:cubicBezTo>
                  <a:cubicBezTo>
                    <a:pt x="10105959" y="5504537"/>
                    <a:pt x="9996127" y="5546780"/>
                    <a:pt x="9860283" y="5548670"/>
                  </a:cubicBezTo>
                  <a:cubicBezTo>
                    <a:pt x="9723049" y="5546836"/>
                    <a:pt x="9611995" y="5504481"/>
                    <a:pt x="9527120" y="5421607"/>
                  </a:cubicBezTo>
                  <a:cubicBezTo>
                    <a:pt x="9442244" y="5338733"/>
                    <a:pt x="9398556" y="5226345"/>
                    <a:pt x="9396056" y="5084442"/>
                  </a:cubicBezTo>
                  <a:cubicBezTo>
                    <a:pt x="9398612" y="4944040"/>
                    <a:pt x="9442189" y="4833319"/>
                    <a:pt x="9526786" y="4752281"/>
                  </a:cubicBezTo>
                  <a:cubicBezTo>
                    <a:pt x="9611383" y="4671242"/>
                    <a:pt x="9721660" y="4629889"/>
                    <a:pt x="9857616" y="4628221"/>
                  </a:cubicBezTo>
                  <a:close/>
                  <a:moveTo>
                    <a:pt x="12192000" y="4359188"/>
                  </a:moveTo>
                  <a:lnTo>
                    <a:pt x="12381190" y="4359188"/>
                  </a:lnTo>
                  <a:lnTo>
                    <a:pt x="12381190" y="5817703"/>
                  </a:lnTo>
                  <a:lnTo>
                    <a:pt x="12192000" y="5817703"/>
                  </a:lnTo>
                  <a:close/>
                  <a:moveTo>
                    <a:pt x="7298984" y="4359188"/>
                  </a:moveTo>
                  <a:lnTo>
                    <a:pt x="7912263" y="5815370"/>
                  </a:lnTo>
                  <a:lnTo>
                    <a:pt x="7914929" y="5815370"/>
                  </a:lnTo>
                  <a:lnTo>
                    <a:pt x="7901597" y="5844707"/>
                  </a:lnTo>
                  <a:cubicBezTo>
                    <a:pt x="7876710" y="5909437"/>
                    <a:pt x="7847824" y="5955998"/>
                    <a:pt x="7814938" y="5984391"/>
                  </a:cubicBezTo>
                  <a:cubicBezTo>
                    <a:pt x="7782052" y="6012783"/>
                    <a:pt x="7734501" y="6026674"/>
                    <a:pt x="7672284" y="6026063"/>
                  </a:cubicBezTo>
                  <a:cubicBezTo>
                    <a:pt x="7639565" y="6025896"/>
                    <a:pt x="7603679" y="6020895"/>
                    <a:pt x="7564627" y="6011061"/>
                  </a:cubicBezTo>
                  <a:cubicBezTo>
                    <a:pt x="7525575" y="6001226"/>
                    <a:pt x="7487689" y="5987558"/>
                    <a:pt x="7450971" y="5970056"/>
                  </a:cubicBezTo>
                  <a:lnTo>
                    <a:pt x="7352313" y="6212529"/>
                  </a:lnTo>
                  <a:cubicBezTo>
                    <a:pt x="7387476" y="6234949"/>
                    <a:pt x="7435805" y="6255371"/>
                    <a:pt x="7497300" y="6273796"/>
                  </a:cubicBezTo>
                  <a:cubicBezTo>
                    <a:pt x="7558794" y="6292220"/>
                    <a:pt x="7622455" y="6301988"/>
                    <a:pt x="7688283" y="6303097"/>
                  </a:cubicBezTo>
                  <a:cubicBezTo>
                    <a:pt x="7827104" y="6304099"/>
                    <a:pt x="7937427" y="6274792"/>
                    <a:pt x="8019253" y="6215177"/>
                  </a:cubicBezTo>
                  <a:cubicBezTo>
                    <a:pt x="8101080" y="6155563"/>
                    <a:pt x="8169407" y="6059632"/>
                    <a:pt x="8224235" y="5927384"/>
                  </a:cubicBezTo>
                  <a:lnTo>
                    <a:pt x="8272231" y="5818037"/>
                  </a:lnTo>
                  <a:lnTo>
                    <a:pt x="8882848" y="4359188"/>
                  </a:lnTo>
                  <a:lnTo>
                    <a:pt x="8520209" y="4359188"/>
                  </a:lnTo>
                  <a:lnTo>
                    <a:pt x="8093580" y="5441990"/>
                  </a:lnTo>
                  <a:lnTo>
                    <a:pt x="8090914" y="5441990"/>
                  </a:lnTo>
                  <a:lnTo>
                    <a:pt x="7661618" y="4359188"/>
                  </a:lnTo>
                  <a:close/>
                  <a:moveTo>
                    <a:pt x="9857616" y="4327184"/>
                  </a:moveTo>
                  <a:cubicBezTo>
                    <a:pt x="9623742" y="4331334"/>
                    <a:pt x="9433946" y="4402961"/>
                    <a:pt x="9288230" y="4542066"/>
                  </a:cubicBezTo>
                  <a:cubicBezTo>
                    <a:pt x="9142514" y="4681170"/>
                    <a:pt x="9067442" y="4862852"/>
                    <a:pt x="9063014" y="5087110"/>
                  </a:cubicBezTo>
                  <a:cubicBezTo>
                    <a:pt x="9067275" y="5311368"/>
                    <a:pt x="9142013" y="5493050"/>
                    <a:pt x="9287230" y="5632156"/>
                  </a:cubicBezTo>
                  <a:cubicBezTo>
                    <a:pt x="9432446" y="5771262"/>
                    <a:pt x="9622574" y="5842890"/>
                    <a:pt x="9857616" y="5847040"/>
                  </a:cubicBezTo>
                  <a:cubicBezTo>
                    <a:pt x="10093931" y="5842779"/>
                    <a:pt x="10284836" y="5770706"/>
                    <a:pt x="10430330" y="5630822"/>
                  </a:cubicBezTo>
                  <a:cubicBezTo>
                    <a:pt x="10575824" y="5490938"/>
                    <a:pt x="10650674" y="5308811"/>
                    <a:pt x="10654879" y="5084442"/>
                  </a:cubicBezTo>
                  <a:cubicBezTo>
                    <a:pt x="10650674" y="4861462"/>
                    <a:pt x="10575824" y="4680559"/>
                    <a:pt x="10430330" y="4541732"/>
                  </a:cubicBezTo>
                  <a:cubicBezTo>
                    <a:pt x="10284836" y="4402906"/>
                    <a:pt x="10093931" y="4331389"/>
                    <a:pt x="9857616" y="4327184"/>
                  </a:cubicBezTo>
                  <a:close/>
                  <a:moveTo>
                    <a:pt x="4396358" y="3611260"/>
                  </a:moveTo>
                  <a:cubicBezTo>
                    <a:pt x="4465121" y="3611260"/>
                    <a:pt x="4528381" y="3613262"/>
                    <a:pt x="4586138" y="3617265"/>
                  </a:cubicBezTo>
                  <a:cubicBezTo>
                    <a:pt x="4643894" y="3621269"/>
                    <a:pt x="4699816" y="3627275"/>
                    <a:pt x="4753904" y="3635282"/>
                  </a:cubicBezTo>
                  <a:lnTo>
                    <a:pt x="4753904" y="3659306"/>
                  </a:lnTo>
                  <a:cubicBezTo>
                    <a:pt x="4742676" y="3757736"/>
                    <a:pt x="4700429" y="3839149"/>
                    <a:pt x="4627163" y="3903545"/>
                  </a:cubicBezTo>
                  <a:cubicBezTo>
                    <a:pt x="4553897" y="3967941"/>
                    <a:pt x="4460953" y="4001307"/>
                    <a:pt x="4348329" y="4003643"/>
                  </a:cubicBezTo>
                  <a:cubicBezTo>
                    <a:pt x="4252883" y="4003921"/>
                    <a:pt x="4178950" y="3988684"/>
                    <a:pt x="4126530" y="3957931"/>
                  </a:cubicBezTo>
                  <a:cubicBezTo>
                    <a:pt x="4074110" y="3927179"/>
                    <a:pt x="4047539" y="3879243"/>
                    <a:pt x="4046816" y="3814124"/>
                  </a:cubicBezTo>
                  <a:cubicBezTo>
                    <a:pt x="4044537" y="3754288"/>
                    <a:pt x="4069107" y="3705796"/>
                    <a:pt x="4120526" y="3668649"/>
                  </a:cubicBezTo>
                  <a:cubicBezTo>
                    <a:pt x="4171947" y="3631502"/>
                    <a:pt x="4263890" y="3612373"/>
                    <a:pt x="4396358" y="3611260"/>
                  </a:cubicBezTo>
                  <a:close/>
                  <a:moveTo>
                    <a:pt x="6301034" y="2779490"/>
                  </a:moveTo>
                  <a:cubicBezTo>
                    <a:pt x="6188971" y="2780489"/>
                    <a:pt x="6090915" y="2799803"/>
                    <a:pt x="6006867" y="2837434"/>
                  </a:cubicBezTo>
                  <a:cubicBezTo>
                    <a:pt x="5922820" y="2875064"/>
                    <a:pt x="5852780" y="2925016"/>
                    <a:pt x="5796748" y="2987290"/>
                  </a:cubicBezTo>
                  <a:lnTo>
                    <a:pt x="5796748" y="2811494"/>
                  </a:lnTo>
                  <a:lnTo>
                    <a:pt x="5466374" y="2811494"/>
                  </a:lnTo>
                  <a:lnTo>
                    <a:pt x="5466374" y="4270009"/>
                  </a:lnTo>
                  <a:lnTo>
                    <a:pt x="5796748" y="4270009"/>
                  </a:lnTo>
                  <a:lnTo>
                    <a:pt x="5796748" y="3550084"/>
                  </a:lnTo>
                  <a:cubicBezTo>
                    <a:pt x="5799083" y="3411655"/>
                    <a:pt x="5839106" y="3300260"/>
                    <a:pt x="5916816" y="3215898"/>
                  </a:cubicBezTo>
                  <a:cubicBezTo>
                    <a:pt x="5994528" y="3131537"/>
                    <a:pt x="6095918" y="3088192"/>
                    <a:pt x="6220989" y="3085862"/>
                  </a:cubicBezTo>
                  <a:cubicBezTo>
                    <a:pt x="6335609" y="3086139"/>
                    <a:pt x="6421212" y="3116254"/>
                    <a:pt x="6477799" y="3176206"/>
                  </a:cubicBezTo>
                  <a:cubicBezTo>
                    <a:pt x="6534385" y="3236158"/>
                    <a:pt x="6562622" y="3324280"/>
                    <a:pt x="6562511" y="3440572"/>
                  </a:cubicBezTo>
                  <a:lnTo>
                    <a:pt x="6562511" y="4270009"/>
                  </a:lnTo>
                  <a:lnTo>
                    <a:pt x="6892885" y="4270009"/>
                  </a:lnTo>
                  <a:lnTo>
                    <a:pt x="6892885" y="3395234"/>
                  </a:lnTo>
                  <a:cubicBezTo>
                    <a:pt x="6890395" y="3201592"/>
                    <a:pt x="6836094" y="3050972"/>
                    <a:pt x="6729982" y="2943374"/>
                  </a:cubicBezTo>
                  <a:cubicBezTo>
                    <a:pt x="6623871" y="2835776"/>
                    <a:pt x="6480888" y="2781148"/>
                    <a:pt x="6301034" y="2779490"/>
                  </a:cubicBezTo>
                  <a:close/>
                  <a:moveTo>
                    <a:pt x="4404363" y="2779490"/>
                  </a:moveTo>
                  <a:cubicBezTo>
                    <a:pt x="4305191" y="2779046"/>
                    <a:pt x="4202713" y="2795918"/>
                    <a:pt x="4096930" y="2830106"/>
                  </a:cubicBezTo>
                  <a:cubicBezTo>
                    <a:pt x="3991147" y="2864294"/>
                    <a:pt x="3892741" y="2918463"/>
                    <a:pt x="3801710" y="2992612"/>
                  </a:cubicBezTo>
                  <a:lnTo>
                    <a:pt x="3964225" y="3235411"/>
                  </a:lnTo>
                  <a:cubicBezTo>
                    <a:pt x="4020754" y="3185620"/>
                    <a:pt x="4085646" y="3147011"/>
                    <a:pt x="4158899" y="3119584"/>
                  </a:cubicBezTo>
                  <a:cubicBezTo>
                    <a:pt x="4232152" y="3092158"/>
                    <a:pt x="4302410" y="3078250"/>
                    <a:pt x="4369675" y="3077860"/>
                  </a:cubicBezTo>
                  <a:cubicBezTo>
                    <a:pt x="4491248" y="3078474"/>
                    <a:pt x="4584304" y="3103951"/>
                    <a:pt x="4648842" y="3154291"/>
                  </a:cubicBezTo>
                  <a:cubicBezTo>
                    <a:pt x="4713381" y="3204632"/>
                    <a:pt x="4748401" y="3276157"/>
                    <a:pt x="4753904" y="3368867"/>
                  </a:cubicBezTo>
                  <a:cubicBezTo>
                    <a:pt x="4688810" y="3362042"/>
                    <a:pt x="4618213" y="3356381"/>
                    <a:pt x="4542111" y="3351886"/>
                  </a:cubicBezTo>
                  <a:cubicBezTo>
                    <a:pt x="4466010" y="3347391"/>
                    <a:pt x="4390744" y="3345060"/>
                    <a:pt x="4316311" y="3344894"/>
                  </a:cubicBezTo>
                  <a:cubicBezTo>
                    <a:pt x="4105198" y="3349213"/>
                    <a:pt x="3954107" y="3398510"/>
                    <a:pt x="3863037" y="3492785"/>
                  </a:cubicBezTo>
                  <a:cubicBezTo>
                    <a:pt x="3771968" y="3587061"/>
                    <a:pt x="3727548" y="3700402"/>
                    <a:pt x="3729776" y="3832809"/>
                  </a:cubicBezTo>
                  <a:cubicBezTo>
                    <a:pt x="3731658" y="3970111"/>
                    <a:pt x="3777849" y="4081543"/>
                    <a:pt x="3868351" y="4167104"/>
                  </a:cubicBezTo>
                  <a:cubicBezTo>
                    <a:pt x="3958854" y="4252664"/>
                    <a:pt x="4082380" y="4296745"/>
                    <a:pt x="4238930" y="4299346"/>
                  </a:cubicBezTo>
                  <a:cubicBezTo>
                    <a:pt x="4369397" y="4296904"/>
                    <a:pt x="4477351" y="4275149"/>
                    <a:pt x="4562791" y="4234079"/>
                  </a:cubicBezTo>
                  <a:cubicBezTo>
                    <a:pt x="4648231" y="4193009"/>
                    <a:pt x="4712824" y="4147277"/>
                    <a:pt x="4756571" y="4096883"/>
                  </a:cubicBezTo>
                  <a:lnTo>
                    <a:pt x="4756571" y="4270009"/>
                  </a:lnTo>
                  <a:lnTo>
                    <a:pt x="5086946" y="4270009"/>
                  </a:lnTo>
                  <a:lnTo>
                    <a:pt x="5086946" y="3392840"/>
                  </a:lnTo>
                  <a:cubicBezTo>
                    <a:pt x="5087677" y="3200343"/>
                    <a:pt x="5032261" y="3050420"/>
                    <a:pt x="4920694" y="2943072"/>
                  </a:cubicBezTo>
                  <a:cubicBezTo>
                    <a:pt x="4809128" y="2835725"/>
                    <a:pt x="4637017" y="2781198"/>
                    <a:pt x="4404363" y="2779490"/>
                  </a:cubicBezTo>
                  <a:close/>
                  <a:moveTo>
                    <a:pt x="174284" y="2403443"/>
                  </a:moveTo>
                  <a:lnTo>
                    <a:pt x="174284" y="2707147"/>
                  </a:lnTo>
                  <a:lnTo>
                    <a:pt x="785027" y="2707147"/>
                  </a:lnTo>
                  <a:lnTo>
                    <a:pt x="785027" y="4270009"/>
                  </a:lnTo>
                  <a:lnTo>
                    <a:pt x="1131404" y="4270009"/>
                  </a:lnTo>
                  <a:lnTo>
                    <a:pt x="1131404" y="2707147"/>
                  </a:lnTo>
                  <a:lnTo>
                    <a:pt x="1744814" y="2707147"/>
                  </a:lnTo>
                  <a:lnTo>
                    <a:pt x="1744814" y="2403443"/>
                  </a:lnTo>
                  <a:close/>
                  <a:moveTo>
                    <a:pt x="7292126" y="2302097"/>
                  </a:moveTo>
                  <a:lnTo>
                    <a:pt x="7292126" y="4270009"/>
                  </a:lnTo>
                  <a:lnTo>
                    <a:pt x="7622501" y="4270009"/>
                  </a:lnTo>
                  <a:lnTo>
                    <a:pt x="7622501" y="3950043"/>
                  </a:lnTo>
                  <a:lnTo>
                    <a:pt x="7918537" y="3648741"/>
                  </a:lnTo>
                  <a:lnTo>
                    <a:pt x="8427934" y="4270009"/>
                  </a:lnTo>
                  <a:lnTo>
                    <a:pt x="8819983" y="4270009"/>
                  </a:lnTo>
                  <a:lnTo>
                    <a:pt x="8126564" y="3432763"/>
                  </a:lnTo>
                  <a:lnTo>
                    <a:pt x="8734639" y="2811494"/>
                  </a:lnTo>
                  <a:lnTo>
                    <a:pt x="8302585" y="2811494"/>
                  </a:lnTo>
                  <a:lnTo>
                    <a:pt x="7622501" y="3552751"/>
                  </a:lnTo>
                  <a:lnTo>
                    <a:pt x="7622501" y="2302097"/>
                  </a:lnTo>
                  <a:close/>
                  <a:moveTo>
                    <a:pt x="2043851" y="2302097"/>
                  </a:moveTo>
                  <a:lnTo>
                    <a:pt x="2043851" y="4270009"/>
                  </a:lnTo>
                  <a:lnTo>
                    <a:pt x="2374226" y="4270009"/>
                  </a:lnTo>
                  <a:lnTo>
                    <a:pt x="2374226" y="3549919"/>
                  </a:lnTo>
                  <a:cubicBezTo>
                    <a:pt x="2376561" y="3411569"/>
                    <a:pt x="2416583" y="3300222"/>
                    <a:pt x="2494294" y="3215878"/>
                  </a:cubicBezTo>
                  <a:cubicBezTo>
                    <a:pt x="2572005" y="3131534"/>
                    <a:pt x="2673396" y="3088195"/>
                    <a:pt x="2798466" y="3085862"/>
                  </a:cubicBezTo>
                  <a:cubicBezTo>
                    <a:pt x="2913087" y="3086139"/>
                    <a:pt x="2998690" y="3116254"/>
                    <a:pt x="3055277" y="3176206"/>
                  </a:cubicBezTo>
                  <a:cubicBezTo>
                    <a:pt x="3111862" y="3236158"/>
                    <a:pt x="3140100" y="3324280"/>
                    <a:pt x="3139988" y="3440572"/>
                  </a:cubicBezTo>
                  <a:lnTo>
                    <a:pt x="3139988" y="4270009"/>
                  </a:lnTo>
                  <a:lnTo>
                    <a:pt x="3470363" y="4270009"/>
                  </a:lnTo>
                  <a:lnTo>
                    <a:pt x="3470363" y="3395234"/>
                  </a:lnTo>
                  <a:cubicBezTo>
                    <a:pt x="3467873" y="3201592"/>
                    <a:pt x="3413572" y="3050972"/>
                    <a:pt x="3307460" y="2943374"/>
                  </a:cubicBezTo>
                  <a:cubicBezTo>
                    <a:pt x="3201348" y="2835776"/>
                    <a:pt x="3058365" y="2781148"/>
                    <a:pt x="2878512" y="2779490"/>
                  </a:cubicBezTo>
                  <a:cubicBezTo>
                    <a:pt x="2766449" y="2780489"/>
                    <a:pt x="2668393" y="2799803"/>
                    <a:pt x="2584345" y="2837434"/>
                  </a:cubicBezTo>
                  <a:cubicBezTo>
                    <a:pt x="2500297" y="2875064"/>
                    <a:pt x="2430258" y="2925016"/>
                    <a:pt x="2374226" y="2987290"/>
                  </a:cubicBezTo>
                  <a:lnTo>
                    <a:pt x="2374226" y="2302097"/>
                  </a:lnTo>
                  <a:close/>
                  <a:moveTo>
                    <a:pt x="0" y="0"/>
                  </a:moveTo>
                  <a:lnTo>
                    <a:pt x="12192000" y="0"/>
                  </a:lnTo>
                  <a:lnTo>
                    <a:pt x="12192000" y="4359188"/>
                  </a:lnTo>
                  <a:lnTo>
                    <a:pt x="12050816" y="4359188"/>
                  </a:lnTo>
                  <a:lnTo>
                    <a:pt x="12050816" y="5079278"/>
                  </a:lnTo>
                  <a:cubicBezTo>
                    <a:pt x="12048482" y="5217629"/>
                    <a:pt x="12008460" y="5328976"/>
                    <a:pt x="11930750" y="5413320"/>
                  </a:cubicBezTo>
                  <a:cubicBezTo>
                    <a:pt x="11853042" y="5497663"/>
                    <a:pt x="11751652" y="5541002"/>
                    <a:pt x="11626580" y="5543336"/>
                  </a:cubicBezTo>
                  <a:cubicBezTo>
                    <a:pt x="11511960" y="5543058"/>
                    <a:pt x="11426356" y="5512943"/>
                    <a:pt x="11369768" y="5452991"/>
                  </a:cubicBezTo>
                  <a:cubicBezTo>
                    <a:pt x="11313180" y="5393039"/>
                    <a:pt x="11284942" y="5304917"/>
                    <a:pt x="11285053" y="5188625"/>
                  </a:cubicBezTo>
                  <a:lnTo>
                    <a:pt x="11285053" y="4359188"/>
                  </a:lnTo>
                  <a:lnTo>
                    <a:pt x="10954679" y="4359188"/>
                  </a:lnTo>
                  <a:lnTo>
                    <a:pt x="10954679" y="5233964"/>
                  </a:lnTo>
                  <a:cubicBezTo>
                    <a:pt x="10957168" y="5427605"/>
                    <a:pt x="11011470" y="5578225"/>
                    <a:pt x="11117582" y="5685823"/>
                  </a:cubicBezTo>
                  <a:cubicBezTo>
                    <a:pt x="11223694" y="5793421"/>
                    <a:pt x="11366679" y="5848049"/>
                    <a:pt x="11546535" y="5849707"/>
                  </a:cubicBezTo>
                  <a:cubicBezTo>
                    <a:pt x="11658598" y="5848709"/>
                    <a:pt x="11756654" y="5829394"/>
                    <a:pt x="11840701" y="5791763"/>
                  </a:cubicBezTo>
                  <a:cubicBezTo>
                    <a:pt x="11924748" y="5754132"/>
                    <a:pt x="11994786" y="5704180"/>
                    <a:pt x="12050816" y="5641907"/>
                  </a:cubicBezTo>
                  <a:lnTo>
                    <a:pt x="12050816" y="5817703"/>
                  </a:lnTo>
                  <a:lnTo>
                    <a:pt x="12192000" y="5817703"/>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ptos" panose="02110004020202020204"/>
                  <a:ea typeface="+mn-ea"/>
                  <a:cs typeface="+mn-cs"/>
                </a:rPr>
                <a:t> </a:t>
              </a: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TextBox 16">
              <a:extLst>
                <a:ext uri="{FF2B5EF4-FFF2-40B4-BE49-F238E27FC236}">
                  <a16:creationId xmlns:a16="http://schemas.microsoft.com/office/drawing/2014/main" id="{592E7BCC-4129-77AA-5DFC-5035E62796DA}"/>
                </a:ext>
              </a:extLst>
            </p:cNvPr>
            <p:cNvSpPr txBox="1"/>
            <p:nvPr/>
          </p:nvSpPr>
          <p:spPr>
            <a:xfrm>
              <a:off x="704850" y="685800"/>
              <a:ext cx="36766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rPr>
                <a:t>Got questions ?</a:t>
              </a:r>
              <a:endParaRPr kumimoji="0" lang="fo-FO" sz="2400" b="0" i="0" u="none" strike="noStrike" kern="1200" cap="none" spc="0" normalizeH="0" baseline="0" noProof="0" dirty="0">
                <a:ln>
                  <a:noFill/>
                </a:ln>
                <a:solidFill>
                  <a:prstClr val="white"/>
                </a:solidFill>
                <a:effectLst/>
                <a:uLnTx/>
                <a:uFillTx/>
                <a:latin typeface="Eastman Trial Medium" panose="00000600000000000000" pitchFamily="50" charset="0"/>
                <a:ea typeface="+mn-ea"/>
                <a:cs typeface="+mn-cs"/>
              </a:endParaRPr>
            </a:p>
          </p:txBody>
        </p:sp>
        <p:sp>
          <p:nvSpPr>
            <p:cNvPr id="19" name="TextBox 18">
              <a:extLst>
                <a:ext uri="{FF2B5EF4-FFF2-40B4-BE49-F238E27FC236}">
                  <a16:creationId xmlns:a16="http://schemas.microsoft.com/office/drawing/2014/main" id="{B60A266E-02FA-BD4C-24EC-88EBC08E89F7}"/>
                </a:ext>
              </a:extLst>
            </p:cNvPr>
            <p:cNvSpPr txBox="1"/>
            <p:nvPr/>
          </p:nvSpPr>
          <p:spPr>
            <a:xfrm>
              <a:off x="723900" y="1161751"/>
              <a:ext cx="40005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AFF"/>
                  </a:solidFill>
                  <a:effectLst/>
                  <a:uLnTx/>
                  <a:uFillTx/>
                  <a:latin typeface="Inter"/>
                  <a:ea typeface="+mn-ea"/>
                  <a:cs typeface="+mn-cs"/>
                </a:rPr>
                <a:t>Thank you all for your presence and attention.</a:t>
              </a:r>
              <a:endParaRPr kumimoji="0" lang="fr-FR" sz="1800" b="0" i="0" u="none" strike="noStrike" kern="1200" cap="none" spc="0" normalizeH="0" baseline="0" noProof="0" dirty="0">
                <a:ln>
                  <a:noFill/>
                </a:ln>
                <a:solidFill>
                  <a:srgbClr val="F8FAFF"/>
                </a:solidFill>
                <a:effectLst/>
                <a:uLnTx/>
                <a:uFillTx/>
                <a:latin typeface="Tw Cen MT" panose="020B0602020104020603" pitchFamily="34" charset="0"/>
                <a:ea typeface="+mn-ea"/>
                <a:cs typeface="+mn-cs"/>
              </a:endParaRPr>
            </a:p>
          </p:txBody>
        </p:sp>
      </p:grpSp>
    </p:spTree>
    <p:extLst>
      <p:ext uri="{BB962C8B-B14F-4D97-AF65-F5344CB8AC3E}">
        <p14:creationId xmlns:p14="http://schemas.microsoft.com/office/powerpoint/2010/main" val="314765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725890" y="3187186"/>
              <a:ext cx="2360919"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504653" cy="6858000"/>
            <a:chOff x="213096" y="0"/>
            <a:chExt cx="1150465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9854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032697" y="3281938"/>
              <a:ext cx="2358744" cy="461665"/>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220387"/>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cxnSp>
        <p:nvCxnSpPr>
          <p:cNvPr id="100" name="Straight Connector 99">
            <a:extLst>
              <a:ext uri="{FF2B5EF4-FFF2-40B4-BE49-F238E27FC236}">
                <a16:creationId xmlns:a16="http://schemas.microsoft.com/office/drawing/2014/main"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sp>
        <p:nvSpPr>
          <p:cNvPr id="108" name="TextBox 107">
            <a:extLst>
              <a:ext uri="{FF2B5EF4-FFF2-40B4-BE49-F238E27FC236}">
                <a16:creationId xmlns:a16="http://schemas.microsoft.com/office/drawing/2014/main" id="{895C2AE9-E6EE-4572-8B9B-0A1C8899D6FE}"/>
              </a:ext>
            </a:extLst>
          </p:cNvPr>
          <p:cNvSpPr txBox="1"/>
          <p:nvPr/>
        </p:nvSpPr>
        <p:spPr>
          <a:xfrm>
            <a:off x="2594536" y="4142156"/>
            <a:ext cx="2289049" cy="646331"/>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DEVELOPPEMENT PERSONNEL</a:t>
            </a:r>
          </a:p>
        </p:txBody>
      </p:sp>
      <p:sp>
        <p:nvSpPr>
          <p:cNvPr id="112" name="TextBox 111">
            <a:extLst>
              <a:ext uri="{FF2B5EF4-FFF2-40B4-BE49-F238E27FC236}">
                <a16:creationId xmlns:a16="http://schemas.microsoft.com/office/drawing/2014/main" id="{5FF83314-6443-4064-B8AD-715FDF38C0B1}"/>
              </a:ext>
            </a:extLst>
          </p:cNvPr>
          <p:cNvSpPr txBox="1"/>
          <p:nvPr/>
        </p:nvSpPr>
        <p:spPr>
          <a:xfrm>
            <a:off x="4783446" y="4142156"/>
            <a:ext cx="2289049" cy="369332"/>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LEADERSHIP</a:t>
            </a:r>
          </a:p>
        </p:txBody>
      </p:sp>
      <p:sp>
        <p:nvSpPr>
          <p:cNvPr id="116" name="TextBox 115">
            <a:extLst>
              <a:ext uri="{FF2B5EF4-FFF2-40B4-BE49-F238E27FC236}">
                <a16:creationId xmlns:a16="http://schemas.microsoft.com/office/drawing/2014/main" id="{572131EC-94E6-4982-85F7-903D6FA72171}"/>
              </a:ext>
            </a:extLst>
          </p:cNvPr>
          <p:cNvSpPr txBox="1"/>
          <p:nvPr/>
        </p:nvSpPr>
        <p:spPr>
          <a:xfrm>
            <a:off x="6912585" y="4142156"/>
            <a:ext cx="2370580" cy="923330"/>
          </a:xfrm>
          <a:prstGeom prst="rect">
            <a:avLst/>
          </a:prstGeom>
          <a:noFill/>
        </p:spPr>
        <p:txBody>
          <a:bodyPr wrap="square" rtlCol="0">
            <a:spAutoFit/>
          </a:bodyPr>
          <a:lstStyle/>
          <a:p>
            <a:pPr algn="ctr"/>
            <a:r>
              <a:rPr lang="en-US" sz="1800" b="1" dirty="0">
                <a:solidFill>
                  <a:schemeClr val="tx1">
                    <a:lumMod val="75000"/>
                    <a:lumOff val="25000"/>
                  </a:schemeClr>
                </a:solidFill>
                <a:latin typeface="Tw Cen MT" panose="020B0602020104020603" pitchFamily="34" charset="0"/>
              </a:rPr>
              <a:t>RELATION ENTRE LES CONCEPTS</a:t>
            </a:r>
          </a:p>
          <a:p>
            <a:pPr algn="ctr"/>
            <a:endParaRPr lang="fr-FR" b="1" noProof="0" dirty="0">
              <a:solidFill>
                <a:schemeClr val="tx1">
                  <a:lumMod val="75000"/>
                  <a:lumOff val="25000"/>
                </a:schemeClr>
              </a:solidFill>
              <a:latin typeface="Tw Cen MT" panose="020B0602020104020603" pitchFamily="34" charset="0"/>
            </a:endParaRPr>
          </a:p>
        </p:txBody>
      </p:sp>
      <p:grpSp>
        <p:nvGrpSpPr>
          <p:cNvPr id="2" name="Group 1">
            <a:extLst>
              <a:ext uri="{FF2B5EF4-FFF2-40B4-BE49-F238E27FC236}">
                <a16:creationId xmlns:a16="http://schemas.microsoft.com/office/drawing/2014/main"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p:cTn id="13" dur="500" fill="hold"/>
                                        <p:tgtEl>
                                          <p:spTgt spid="97"/>
                                        </p:tgtEl>
                                        <p:attrNameLst>
                                          <p:attrName>ppt_w</p:attrName>
                                        </p:attrNameLst>
                                      </p:cBhvr>
                                      <p:tavLst>
                                        <p:tav tm="0">
                                          <p:val>
                                            <p:fltVal val="0"/>
                                          </p:val>
                                        </p:tav>
                                        <p:tav tm="100000">
                                          <p:val>
                                            <p:strVal val="#ppt_w"/>
                                          </p:val>
                                        </p:tav>
                                      </p:tavLst>
                                    </p:anim>
                                    <p:anim calcmode="lin" valueType="num">
                                      <p:cBhvr>
                                        <p:cTn id="14" dur="500" fill="hold"/>
                                        <p:tgtEl>
                                          <p:spTgt spid="97"/>
                                        </p:tgtEl>
                                        <p:attrNameLst>
                                          <p:attrName>ppt_h</p:attrName>
                                        </p:attrNameLst>
                                      </p:cBhvr>
                                      <p:tavLst>
                                        <p:tav tm="0">
                                          <p:val>
                                            <p:fltVal val="0"/>
                                          </p:val>
                                        </p:tav>
                                        <p:tav tm="100000">
                                          <p:val>
                                            <p:strVal val="#ppt_h"/>
                                          </p:val>
                                        </p:tav>
                                      </p:tavLst>
                                    </p:anim>
                                    <p:animEffect transition="in" filter="fade">
                                      <p:cBhvr>
                                        <p:cTn id="15" dur="500"/>
                                        <p:tgtEl>
                                          <p:spTgt spid="9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p:cTn id="19" dur="500" fill="hold"/>
                                        <p:tgtEl>
                                          <p:spTgt spid="108"/>
                                        </p:tgtEl>
                                        <p:attrNameLst>
                                          <p:attrName>ppt_w</p:attrName>
                                        </p:attrNameLst>
                                      </p:cBhvr>
                                      <p:tavLst>
                                        <p:tav tm="0">
                                          <p:val>
                                            <p:fltVal val="0"/>
                                          </p:val>
                                        </p:tav>
                                        <p:tav tm="100000">
                                          <p:val>
                                            <p:strVal val="#ppt_w"/>
                                          </p:val>
                                        </p:tav>
                                      </p:tavLst>
                                    </p:anim>
                                    <p:anim calcmode="lin" valueType="num">
                                      <p:cBhvr>
                                        <p:cTn id="20" dur="500" fill="hold"/>
                                        <p:tgtEl>
                                          <p:spTgt spid="108"/>
                                        </p:tgtEl>
                                        <p:attrNameLst>
                                          <p:attrName>ppt_h</p:attrName>
                                        </p:attrNameLst>
                                      </p:cBhvr>
                                      <p:tavLst>
                                        <p:tav tm="0">
                                          <p:val>
                                            <p:fltVal val="0"/>
                                          </p:val>
                                        </p:tav>
                                        <p:tav tm="100000">
                                          <p:val>
                                            <p:strVal val="#ppt_h"/>
                                          </p:val>
                                        </p:tav>
                                      </p:tavLst>
                                    </p:anim>
                                    <p:animEffect transition="in" filter="fade">
                                      <p:cBhvr>
                                        <p:cTn id="21" dur="500"/>
                                        <p:tgtEl>
                                          <p:spTgt spid="108"/>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wipe(down)">
                                      <p:cBhvr>
                                        <p:cTn id="25" dur="1000"/>
                                        <p:tgtEl>
                                          <p:spTgt spid="96"/>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Effect transition="in" filter="fade">
                                      <p:cBhvr>
                                        <p:cTn id="31" dur="500"/>
                                        <p:tgtEl>
                                          <p:spTgt spid="3"/>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500" fill="hold"/>
                                        <p:tgtEl>
                                          <p:spTgt spid="101"/>
                                        </p:tgtEl>
                                        <p:attrNameLst>
                                          <p:attrName>ppt_w</p:attrName>
                                        </p:attrNameLst>
                                      </p:cBhvr>
                                      <p:tavLst>
                                        <p:tav tm="0">
                                          <p:val>
                                            <p:fltVal val="0"/>
                                          </p:val>
                                        </p:tav>
                                        <p:tav tm="100000">
                                          <p:val>
                                            <p:strVal val="#ppt_w"/>
                                          </p:val>
                                        </p:tav>
                                      </p:tavLst>
                                    </p:anim>
                                    <p:anim calcmode="lin" valueType="num">
                                      <p:cBhvr>
                                        <p:cTn id="36" dur="500" fill="hold"/>
                                        <p:tgtEl>
                                          <p:spTgt spid="101"/>
                                        </p:tgtEl>
                                        <p:attrNameLst>
                                          <p:attrName>ppt_h</p:attrName>
                                        </p:attrNameLst>
                                      </p:cBhvr>
                                      <p:tavLst>
                                        <p:tav tm="0">
                                          <p:val>
                                            <p:fltVal val="0"/>
                                          </p:val>
                                        </p:tav>
                                        <p:tav tm="100000">
                                          <p:val>
                                            <p:strVal val="#ppt_h"/>
                                          </p:val>
                                        </p:tav>
                                      </p:tavLst>
                                    </p:anim>
                                    <p:animEffect transition="in" filter="fade">
                                      <p:cBhvr>
                                        <p:cTn id="37" dur="500"/>
                                        <p:tgtEl>
                                          <p:spTgt spid="101"/>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12"/>
                                        </p:tgtEl>
                                        <p:attrNameLst>
                                          <p:attrName>style.visibility</p:attrName>
                                        </p:attrNameLst>
                                      </p:cBhvr>
                                      <p:to>
                                        <p:strVal val="visible"/>
                                      </p:to>
                                    </p:set>
                                    <p:anim calcmode="lin" valueType="num">
                                      <p:cBhvr>
                                        <p:cTn id="41" dur="500" fill="hold"/>
                                        <p:tgtEl>
                                          <p:spTgt spid="112"/>
                                        </p:tgtEl>
                                        <p:attrNameLst>
                                          <p:attrName>ppt_w</p:attrName>
                                        </p:attrNameLst>
                                      </p:cBhvr>
                                      <p:tavLst>
                                        <p:tav tm="0">
                                          <p:val>
                                            <p:fltVal val="0"/>
                                          </p:val>
                                        </p:tav>
                                        <p:tav tm="100000">
                                          <p:val>
                                            <p:strVal val="#ppt_w"/>
                                          </p:val>
                                        </p:tav>
                                      </p:tavLst>
                                    </p:anim>
                                    <p:anim calcmode="lin" valueType="num">
                                      <p:cBhvr>
                                        <p:cTn id="42" dur="500" fill="hold"/>
                                        <p:tgtEl>
                                          <p:spTgt spid="112"/>
                                        </p:tgtEl>
                                        <p:attrNameLst>
                                          <p:attrName>ppt_h</p:attrName>
                                        </p:attrNameLst>
                                      </p:cBhvr>
                                      <p:tavLst>
                                        <p:tav tm="0">
                                          <p:val>
                                            <p:fltVal val="0"/>
                                          </p:val>
                                        </p:tav>
                                        <p:tav tm="100000">
                                          <p:val>
                                            <p:strVal val="#ppt_h"/>
                                          </p:val>
                                        </p:tav>
                                      </p:tavLst>
                                    </p:anim>
                                    <p:animEffect transition="in" filter="fade">
                                      <p:cBhvr>
                                        <p:cTn id="43" dur="500"/>
                                        <p:tgtEl>
                                          <p:spTgt spid="112"/>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wipe(down)">
                                      <p:cBhvr>
                                        <p:cTn id="47" dur="1000"/>
                                        <p:tgtEl>
                                          <p:spTgt spid="100"/>
                                        </p:tgtEl>
                                      </p:cBhvr>
                                    </p:animEffect>
                                  </p:childTnLst>
                                </p:cTn>
                              </p:par>
                            </p:childTnLst>
                          </p:cTn>
                        </p:par>
                        <p:par>
                          <p:cTn id="48" fill="hold">
                            <p:stCondLst>
                              <p:cond delay="5000"/>
                            </p:stCondLst>
                            <p:childTnLst>
                              <p:par>
                                <p:cTn id="49" presetID="53" presetClass="entr" presetSubtype="16"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animEffect transition="in" filter="fade">
                                      <p:cBhvr>
                                        <p:cTn id="53" dur="500"/>
                                        <p:tgtEl>
                                          <p:spTgt spid="4"/>
                                        </p:tgtEl>
                                      </p:cBhvr>
                                    </p:animEffect>
                                  </p:childTnLst>
                                </p:cTn>
                              </p:par>
                            </p:childTnLst>
                          </p:cTn>
                        </p:par>
                        <p:par>
                          <p:cTn id="54" fill="hold">
                            <p:stCondLst>
                              <p:cond delay="5500"/>
                            </p:stCondLst>
                            <p:childTnLst>
                              <p:par>
                                <p:cTn id="55" presetID="53" presetClass="entr" presetSubtype="16" fill="hold" nodeType="afterEffect">
                                  <p:stCondLst>
                                    <p:cond delay="0"/>
                                  </p:stCondLst>
                                  <p:childTnLst>
                                    <p:set>
                                      <p:cBhvr>
                                        <p:cTn id="56" dur="1" fill="hold">
                                          <p:stCondLst>
                                            <p:cond delay="0"/>
                                          </p:stCondLst>
                                        </p:cTn>
                                        <p:tgtEl>
                                          <p:spTgt spid="104"/>
                                        </p:tgtEl>
                                        <p:attrNameLst>
                                          <p:attrName>style.visibility</p:attrName>
                                        </p:attrNameLst>
                                      </p:cBhvr>
                                      <p:to>
                                        <p:strVal val="visible"/>
                                      </p:to>
                                    </p:set>
                                    <p:anim calcmode="lin" valueType="num">
                                      <p:cBhvr>
                                        <p:cTn id="57" dur="500" fill="hold"/>
                                        <p:tgtEl>
                                          <p:spTgt spid="104"/>
                                        </p:tgtEl>
                                        <p:attrNameLst>
                                          <p:attrName>ppt_w</p:attrName>
                                        </p:attrNameLst>
                                      </p:cBhvr>
                                      <p:tavLst>
                                        <p:tav tm="0">
                                          <p:val>
                                            <p:fltVal val="0"/>
                                          </p:val>
                                        </p:tav>
                                        <p:tav tm="100000">
                                          <p:val>
                                            <p:strVal val="#ppt_w"/>
                                          </p:val>
                                        </p:tav>
                                      </p:tavLst>
                                    </p:anim>
                                    <p:anim calcmode="lin" valueType="num">
                                      <p:cBhvr>
                                        <p:cTn id="58" dur="500" fill="hold"/>
                                        <p:tgtEl>
                                          <p:spTgt spid="104"/>
                                        </p:tgtEl>
                                        <p:attrNameLst>
                                          <p:attrName>ppt_h</p:attrName>
                                        </p:attrNameLst>
                                      </p:cBhvr>
                                      <p:tavLst>
                                        <p:tav tm="0">
                                          <p:val>
                                            <p:fltVal val="0"/>
                                          </p:val>
                                        </p:tav>
                                        <p:tav tm="100000">
                                          <p:val>
                                            <p:strVal val="#ppt_h"/>
                                          </p:val>
                                        </p:tav>
                                      </p:tavLst>
                                    </p:anim>
                                    <p:animEffect transition="in" filter="fade">
                                      <p:cBhvr>
                                        <p:cTn id="59" dur="500"/>
                                        <p:tgtEl>
                                          <p:spTgt spid="104"/>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p:cTn id="63" dur="500" fill="hold"/>
                                        <p:tgtEl>
                                          <p:spTgt spid="116"/>
                                        </p:tgtEl>
                                        <p:attrNameLst>
                                          <p:attrName>ppt_w</p:attrName>
                                        </p:attrNameLst>
                                      </p:cBhvr>
                                      <p:tavLst>
                                        <p:tav tm="0">
                                          <p:val>
                                            <p:fltVal val="0"/>
                                          </p:val>
                                        </p:tav>
                                        <p:tav tm="100000">
                                          <p:val>
                                            <p:strVal val="#ppt_w"/>
                                          </p:val>
                                        </p:tav>
                                      </p:tavLst>
                                    </p:anim>
                                    <p:anim calcmode="lin" valueType="num">
                                      <p:cBhvr>
                                        <p:cTn id="64" dur="500" fill="hold"/>
                                        <p:tgtEl>
                                          <p:spTgt spid="116"/>
                                        </p:tgtEl>
                                        <p:attrNameLst>
                                          <p:attrName>ppt_h</p:attrName>
                                        </p:attrNameLst>
                                      </p:cBhvr>
                                      <p:tavLst>
                                        <p:tav tm="0">
                                          <p:val>
                                            <p:fltVal val="0"/>
                                          </p:val>
                                        </p:tav>
                                        <p:tav tm="100000">
                                          <p:val>
                                            <p:strVal val="#ppt_h"/>
                                          </p:val>
                                        </p:tav>
                                      </p:tavLst>
                                    </p:anim>
                                    <p:animEffect transition="in" filter="fade">
                                      <p:cBhvr>
                                        <p:cTn id="6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988E1A3-D91C-17D8-6133-F9E56E0BB36F}"/>
              </a:ext>
            </a:extLst>
          </p:cNvPr>
          <p:cNvPicPr>
            <a:picLocks noChangeAspect="1"/>
          </p:cNvPicPr>
          <p:nvPr/>
        </p:nvPicPr>
        <p:blipFill>
          <a:blip r:embed="rId2">
            <a:alphaModFix amt="90000"/>
            <a:extLst>
              <a:ext uri="{28A0092B-C50C-407E-A947-70E740481C1C}">
                <a14:useLocalDpi xmlns:a14="http://schemas.microsoft.com/office/drawing/2010/main" val="0"/>
              </a:ext>
            </a:extLst>
          </a:blip>
          <a:stretch>
            <a:fillRect/>
          </a:stretch>
        </p:blipFill>
        <p:spPr>
          <a:xfrm>
            <a:off x="6073140" y="3399872"/>
            <a:ext cx="45720" cy="58256"/>
          </a:xfrm>
          <a:prstGeom prst="rect">
            <a:avLst/>
          </a:prstGeom>
          <a:effectLst>
            <a:softEdge rad="50800"/>
          </a:effectLst>
        </p:spPr>
      </p:pic>
      <p:sp>
        <p:nvSpPr>
          <p:cNvPr id="23" name="Freeform: Shape 22">
            <a:extLst>
              <a:ext uri="{FF2B5EF4-FFF2-40B4-BE49-F238E27FC236}">
                <a16:creationId xmlns:a16="http://schemas.microsoft.com/office/drawing/2014/main" id="{FB8FD9E1-7400-6153-6013-D9F58C39C91C}"/>
              </a:ext>
            </a:extLst>
          </p:cNvPr>
          <p:cNvSpPr/>
          <p:nvPr/>
        </p:nvSpPr>
        <p:spPr>
          <a:xfrm>
            <a:off x="1430937" y="0"/>
            <a:ext cx="10761104" cy="6858000"/>
          </a:xfrm>
          <a:custGeom>
            <a:avLst/>
            <a:gdLst>
              <a:gd name="connsiteX0" fmla="*/ 104714 w 10761104"/>
              <a:gd name="connsiteY0" fmla="*/ 0 h 6858000"/>
              <a:gd name="connsiteX1" fmla="*/ 10761104 w 10761104"/>
              <a:gd name="connsiteY1" fmla="*/ 0 h 6858000"/>
              <a:gd name="connsiteX2" fmla="*/ 10761104 w 10761104"/>
              <a:gd name="connsiteY2" fmla="*/ 6858000 h 6858000"/>
              <a:gd name="connsiteX3" fmla="*/ 3649552 w 10761104"/>
              <a:gd name="connsiteY3" fmla="*/ 6858000 h 6858000"/>
              <a:gd name="connsiteX4" fmla="*/ 3652577 w 10761104"/>
              <a:gd name="connsiteY4" fmla="*/ 6855133 h 6858000"/>
              <a:gd name="connsiteX5" fmla="*/ 3636404 w 10761104"/>
              <a:gd name="connsiteY5" fmla="*/ 4895850 h 6858000"/>
              <a:gd name="connsiteX6" fmla="*/ 1369454 w 10761104"/>
              <a:gd name="connsiteY6" fmla="*/ 3086100 h 6858000"/>
              <a:gd name="connsiteX7" fmla="*/ 2074304 w 10761104"/>
              <a:gd name="connsiteY7" fmla="*/ 1504950 h 6858000"/>
              <a:gd name="connsiteX8" fmla="*/ 112154 w 10761104"/>
              <a:gd name="connsiteY8" fmla="*/ 800100 h 6858000"/>
              <a:gd name="connsiteX9" fmla="*/ 115510 w 10761104"/>
              <a:gd name="connsiteY9" fmla="*/ 25952 h 6858000"/>
              <a:gd name="connsiteX10" fmla="*/ 104714 w 1076110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1104" h="6858000">
                <a:moveTo>
                  <a:pt x="104714" y="0"/>
                </a:moveTo>
                <a:lnTo>
                  <a:pt x="10761104" y="0"/>
                </a:lnTo>
                <a:lnTo>
                  <a:pt x="10761104" y="6858000"/>
                </a:lnTo>
                <a:lnTo>
                  <a:pt x="3649552" y="6858000"/>
                </a:lnTo>
                <a:lnTo>
                  <a:pt x="3652577" y="6855133"/>
                </a:lnTo>
                <a:cubicBezTo>
                  <a:pt x="4111712" y="6338540"/>
                  <a:pt x="3886634" y="5445324"/>
                  <a:pt x="3636404" y="4895850"/>
                </a:cubicBezTo>
                <a:cubicBezTo>
                  <a:pt x="3328429" y="4219575"/>
                  <a:pt x="1629804" y="3651250"/>
                  <a:pt x="1369454" y="3086100"/>
                </a:cubicBezTo>
                <a:cubicBezTo>
                  <a:pt x="1109104" y="2520950"/>
                  <a:pt x="2283854" y="1885950"/>
                  <a:pt x="2074304" y="1504950"/>
                </a:cubicBezTo>
                <a:cubicBezTo>
                  <a:pt x="1864754" y="1123950"/>
                  <a:pt x="458229" y="1069975"/>
                  <a:pt x="112154" y="800100"/>
                </a:cubicBezTo>
                <a:cubicBezTo>
                  <a:pt x="-169032" y="580827"/>
                  <a:pt x="174389" y="254657"/>
                  <a:pt x="115510" y="25952"/>
                </a:cubicBezTo>
                <a:lnTo>
                  <a:pt x="104714"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2">
            <a:extLst>
              <a:ext uri="{FF2B5EF4-FFF2-40B4-BE49-F238E27FC236}">
                <a16:creationId xmlns:a16="http://schemas.microsoft.com/office/drawing/2014/main" id="{47197D20-7F70-7079-102F-C4BCADA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96228" flipH="1">
            <a:off x="-7717798" y="-1076325"/>
            <a:ext cx="3315471" cy="3305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D2D12D9-3D3B-51DC-9EBE-D2B397A1228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28024" y="2458361"/>
            <a:ext cx="6029325" cy="6029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white text&#10;&#10;AI-generated content may be incorrect.">
            <a:extLst>
              <a:ext uri="{FF2B5EF4-FFF2-40B4-BE49-F238E27FC236}">
                <a16:creationId xmlns:a16="http://schemas.microsoft.com/office/drawing/2014/main" id="{2752654C-F4F3-2BF1-851D-DB0C294DDB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76" b="89905" l="8228" r="89873">
                        <a14:foregroundMark x1="39329" y1="87401" x2="37131" y2="87648"/>
                        <a14:foregroundMark x1="44336" y1="86837" x2="41254" y2="87184"/>
                        <a14:foregroundMark x1="76959" y1="33407" x2="76793" y2="33967"/>
                        <a14:foregroundMark x1="79536" y1="33373" x2="84599" y2="35154"/>
                        <a14:foregroundMark x1="28060" y1="69240" x2="28692" y2="69477"/>
                        <a14:foregroundMark x1="27111" y1="68884" x2="28060" y2="69240"/>
                        <a14:foregroundMark x1="25527" y1="68290" x2="27111" y2="68884"/>
                        <a14:foregroundMark x1="27848" y1="66865" x2="25738" y2="67458"/>
                        <a14:foregroundMark x1="25105" y1="67933" x2="28270" y2="66865"/>
                        <a14:foregroundMark x1="44012" y1="71558" x2="41772" y2="72447"/>
                        <a14:foregroundMark x1="51055" y1="68765" x2="49832" y2="69250"/>
                        <a14:foregroundMark x1="45842" y1="77376" x2="45992" y2="76366"/>
                        <a14:foregroundMark x1="45570" y1="79216" x2="45697" y2="78359"/>
                        <a14:foregroundMark x1="43038" y1="81948" x2="45992" y2="83017"/>
                        <a14:foregroundMark x1="46624" y1="83254" x2="46835" y2="83492"/>
                        <a14:foregroundMark x1="14979" y1="77672" x2="8228" y2="80048"/>
                        <a14:foregroundMark x1="38608" y1="82660" x2="29958" y2="85867"/>
                        <a14:foregroundMark x1="56329" y1="24228" x2="60549" y2="22803"/>
                        <a14:foregroundMark x1="54721" y1="28029" x2="54641" y2="28504"/>
                        <a14:foregroundMark x1="55063" y1="26010" x2="54762" y2="27791"/>
                        <a14:foregroundMark x1="68767" y1="25688" x2="66456" y2="26841"/>
                        <a14:foregroundMark x1="73840" y1="23159" x2="72412" y2="23871"/>
                        <a14:foregroundMark x1="69409" y1="30641" x2="69409" y2="31235"/>
                        <a14:foregroundMark x1="68987" y1="36936" x2="69670" y2="35748"/>
                        <a14:foregroundMark x1="70042" y1="31473" x2="69439" y2="32067"/>
                        <a14:foregroundMark x1="68886" y1="35748" x2="68776" y2="36223"/>
                        <a14:foregroundMark x1="69409" y1="30048" x2="69831" y2="30285"/>
                        <a14:foregroundMark x1="73418" y1="31591" x2="73495" y2="32067"/>
                        <a14:foregroundMark x1="73521" y1="35748" x2="73418" y2="38242"/>
                        <a14:foregroundMark x1="73595" y1="33967" x2="73556" y2="34917"/>
                        <a14:foregroundMark x1="70886" y1="32304" x2="71730" y2="33967"/>
                        <a14:foregroundMark x1="76793" y1="43112" x2="76160" y2="41924"/>
                        <a14:foregroundMark x1="69198" y1="48337" x2="68987" y2="54988"/>
                        <a14:foregroundMark x1="63080" y1="54632" x2="50633" y2="58314"/>
                        <a14:foregroundMark x1="50633" y1="58314" x2="55485" y2="55938"/>
                        <a14:backgroundMark x1="34599" y1="68052" x2="33755" y2="68052"/>
                        <a14:backgroundMark x1="23609" y1="66131" x2="22996" y2="66390"/>
                        <a14:backgroundMark x1="22996" y1="69240" x2="22996" y2="68527"/>
                        <a14:backgroundMark x1="22785" y1="70190" x2="22152" y2="70903"/>
                        <a14:backgroundMark x1="31224" y1="72209" x2="31013" y2="76247"/>
                        <a14:backgroundMark x1="37764" y1="75178" x2="37975" y2="75059"/>
                        <a14:backgroundMark x1="37764" y1="78622" x2="37764" y2="78504"/>
                        <a14:backgroundMark x1="38186" y1="78622" x2="38186" y2="79810"/>
                        <a14:backgroundMark x1="41983" y1="74466" x2="42616" y2="74347"/>
                        <a14:backgroundMark x1="40928" y1="86936" x2="39030" y2="87173"/>
                        <a14:backgroundMark x1="46203" y1="86105" x2="44937" y2="87055"/>
                        <a14:backgroundMark x1="25105" y1="79572" x2="18354" y2="81235"/>
                        <a14:backgroundMark x1="51477" y1="70190" x2="45359" y2="72328"/>
                        <a14:backgroundMark x1="37131" y1="71734" x2="37131" y2="71734"/>
                        <a14:backgroundMark x1="36709" y1="71853" x2="36709" y2="71853"/>
                        <a14:backgroundMark x1="34599" y1="71615" x2="34599" y2="71615"/>
                        <a14:backgroundMark x1="31013" y1="69952" x2="31013" y2="69952"/>
                        <a14:backgroundMark x1="27426" y1="69240" x2="27426" y2="69240"/>
                        <a14:backgroundMark x1="28059" y1="69715" x2="28059" y2="69715"/>
                        <a14:backgroundMark x1="28692" y1="69596" x2="28692" y2="69596"/>
                        <a14:backgroundMark x1="27426" y1="68884" x2="27426" y2="68884"/>
                        <a14:backgroundMark x1="25527" y1="68290" x2="25527" y2="68290"/>
                        <a14:backgroundMark x1="26582" y1="68765" x2="26582" y2="68765"/>
                        <a14:backgroundMark x1="26793" y1="70428" x2="26793" y2="70428"/>
                        <a14:backgroundMark x1="26793" y1="71021" x2="26793" y2="71021"/>
                        <a14:backgroundMark x1="45570" y1="77435" x2="45992" y2="78029"/>
                        <a14:backgroundMark x1="45570" y1="77910" x2="44937" y2="77197"/>
                        <a14:backgroundMark x1="46624" y1="77672" x2="44937" y2="76841"/>
                        <a14:backgroundMark x1="43038" y1="49050" x2="34388" y2="52375"/>
                        <a14:backgroundMark x1="53797" y1="43705" x2="53797" y2="44774"/>
                        <a14:backgroundMark x1="53586" y1="45368" x2="53586" y2="46200"/>
                        <a14:backgroundMark x1="53376" y1="46556" x2="53586" y2="47743"/>
                        <a14:backgroundMark x1="53797" y1="48100" x2="53797" y2="47862"/>
                        <a14:backgroundMark x1="60549" y1="46318" x2="60549" y2="46437"/>
                        <a14:backgroundMark x1="60338" y1="45724" x2="60549" y2="46437"/>
                        <a14:backgroundMark x1="60549" y1="49287" x2="60549" y2="51900"/>
                        <a14:backgroundMark x1="56991" y1="28630" x2="56962" y2="28860"/>
                        <a14:backgroundMark x1="56962" y1="29572" x2="56962" y2="31354"/>
                        <a14:backgroundMark x1="63924" y1="29572" x2="64346" y2="33373"/>
                        <a14:backgroundMark x1="63713" y1="23515" x2="60970" y2="24347"/>
                        <a14:backgroundMark x1="60970" y1="27197" x2="60970" y2="27672"/>
                        <a14:backgroundMark x1="60759" y1="27910" x2="60759" y2="28266"/>
                        <a14:backgroundMark x1="60549" y1="28266" x2="60549" y2="28741"/>
                        <a14:backgroundMark x1="60549" y1="29097" x2="60549" y2="29572"/>
                        <a14:backgroundMark x1="60759" y1="29691" x2="60549" y2="30048"/>
                        <a14:backgroundMark x1="60549" y1="30166" x2="60549" y2="30523"/>
                        <a14:backgroundMark x1="60549" y1="31116" x2="60338" y2="31948"/>
                        <a14:backgroundMark x1="60338" y1="32660" x2="60127" y2="33492"/>
                        <a14:backgroundMark x1="56962" y1="27791" x2="56962" y2="28029"/>
                        <a14:backgroundMark x1="67300" y1="27316" x2="67089" y2="27553"/>
                        <a14:backgroundMark x1="71730" y1="23515" x2="70886" y2="23872"/>
                        <a14:backgroundMark x1="71941" y1="23990" x2="67932" y2="25178"/>
                        <a14:backgroundMark x1="72363" y1="23753" x2="72785" y2="23634"/>
                        <a14:backgroundMark x1="68143" y1="29810" x2="67932" y2="30641"/>
                        <a14:backgroundMark x1="67722" y1="32067" x2="67722" y2="32304"/>
                        <a14:backgroundMark x1="72152" y1="31235" x2="72152" y2="31656"/>
                        <a14:backgroundMark x1="69572" y1="30400" x2="69539" y2="30641"/>
                        <a14:backgroundMark x1="68565" y1="36698" x2="69029" y2="36241"/>
                        <a14:backgroundMark x1="71097" y1="34917" x2="71097" y2="35748"/>
                        <a14:backgroundMark x1="70886" y1="34561" x2="70675" y2="34561"/>
                        <a14:backgroundMark x1="67995" y1="34552" x2="67932" y2="35154"/>
                      </a14:backgroundRemoval>
                    </a14:imgEffect>
                  </a14:imgLayer>
                </a14:imgProps>
              </a:ext>
              <a:ext uri="{28A0092B-C50C-407E-A947-70E740481C1C}">
                <a14:useLocalDpi xmlns:a14="http://schemas.microsoft.com/office/drawing/2010/main" val="0"/>
              </a:ext>
            </a:extLst>
          </a:blip>
          <a:stretch>
            <a:fillRect/>
          </a:stretch>
        </p:blipFill>
        <p:spPr>
          <a:xfrm rot="290027">
            <a:off x="-6978157" y="-731746"/>
            <a:ext cx="3860679" cy="6858000"/>
          </a:xfrm>
          <a:prstGeom prst="rect">
            <a:avLst/>
          </a:prstGeom>
        </p:spPr>
      </p:pic>
      <p:pic>
        <p:nvPicPr>
          <p:cNvPr id="9" name="Picture 8" descr="A hand holding a glowing brain&#10;&#10;AI-generated content may be incorrect.">
            <a:extLst>
              <a:ext uri="{FF2B5EF4-FFF2-40B4-BE49-F238E27FC236}">
                <a16:creationId xmlns:a16="http://schemas.microsoft.com/office/drawing/2014/main" id="{01B35546-DFBB-A20A-7DF6-00474A603BC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18" b="98777" l="9918" r="89946">
                        <a14:foregroundMark x1="36607" y1="20046" x2="39946" y2="19565"/>
                        <a14:foregroundMark x1="39946" y1="19565" x2="40217" y2="19158"/>
                        <a14:foregroundMark x1="62214" y1="17493" x2="62561" y2="17714"/>
                        <a14:foregroundMark x1="70924" y1="26766" x2="71151" y2="27522"/>
                        <a14:foregroundMark x1="40846" y1="88451" x2="39130" y2="89946"/>
                        <a14:foregroundMark x1="39802" y1="96154" x2="20652" y2="98777"/>
                        <a14:foregroundMark x1="20652" y1="98777" x2="18544" y2="91985"/>
                        <a14:foregroundMark x1="32110" y1="25489" x2="36362" y2="20292"/>
                        <a14:foregroundMark x1="55707" y1="51359" x2="52446" y2="51630"/>
                        <a14:foregroundMark x1="57473" y1="58152" x2="55435" y2="60870"/>
                        <a14:foregroundMark x1="51630" y1="56929" x2="51630" y2="57880"/>
                        <a14:foregroundMark x1="58012" y1="50773" x2="57745" y2="50951"/>
                        <a14:foregroundMark x1="51902" y1="56793" x2="54348" y2="57201"/>
                        <a14:backgroundMark x1="38043" y1="16712" x2="55435" y2="12908"/>
                        <a14:backgroundMark x1="55435" y1="12908" x2="64266" y2="15897"/>
                        <a14:backgroundMark x1="64266" y1="15897" x2="71467" y2="24592"/>
                        <a14:backgroundMark x1="62500" y1="17799" x2="63995" y2="18071"/>
                        <a14:backgroundMark x1="70245" y1="23913" x2="75272" y2="33288"/>
                        <a14:backgroundMark x1="75272" y1="33288" x2="75543" y2="35054"/>
                        <a14:backgroundMark x1="71467" y1="27446" x2="73505" y2="35734"/>
                        <a14:backgroundMark x1="73505" y1="35734" x2="63568" y2="47994"/>
                        <a14:backgroundMark x1="65731" y1="58724" x2="67391" y2="64946"/>
                        <a14:backgroundMark x1="76630" y1="44837" x2="69837" y2="51630"/>
                        <a14:backgroundMark x1="69837" y1="51630" x2="72962" y2="47147"/>
                        <a14:backgroundMark x1="63587" y1="47283" x2="70380" y2="52582"/>
                        <a14:backgroundMark x1="72554" y1="42935" x2="72690" y2="47962"/>
                        <a14:backgroundMark x1="74049" y1="41168" x2="73641" y2="43342"/>
                        <a14:backgroundMark x1="73234" y1="40761" x2="73234" y2="41848"/>
                        <a14:backgroundMark x1="73913" y1="41304" x2="73098" y2="40897"/>
                        <a14:backgroundMark x1="73098" y1="40082" x2="73098" y2="40082"/>
                        <a14:backgroundMark x1="63135" y1="63343" x2="63315" y2="65897"/>
                        <a14:backgroundMark x1="61957" y1="46603" x2="62177" y2="49722"/>
                        <a14:backgroundMark x1="16712" y1="91033" x2="29620" y2="75951"/>
                        <a14:backgroundMark x1="25543" y1="80842" x2="15625" y2="90353"/>
                        <a14:backgroundMark x1="15625" y1="90353" x2="15625" y2="91033"/>
                        <a14:backgroundMark x1="19837" y1="88043" x2="18207" y2="91848"/>
                        <a14:backgroundMark x1="18478" y1="91712" x2="19429" y2="89266"/>
                        <a14:backgroundMark x1="23234" y1="82609" x2="32880" y2="65761"/>
                        <a14:backgroundMark x1="32880" y1="65761" x2="33016" y2="64946"/>
                        <a14:backgroundMark x1="36141" y1="65217" x2="36005" y2="58016"/>
                        <a14:backgroundMark x1="36005" y1="58016" x2="29348" y2="54348"/>
                        <a14:backgroundMark x1="28940" y1="54348" x2="28940" y2="54348"/>
                        <a14:backgroundMark x1="34239" y1="58696" x2="13043" y2="42527"/>
                        <a14:backgroundMark x1="26495" y1="55027" x2="27853" y2="61957"/>
                        <a14:backgroundMark x1="27853" y1="61957" x2="26223" y2="63179"/>
                        <a14:backgroundMark x1="29212" y1="57065" x2="22826" y2="71196"/>
                        <a14:backgroundMark x1="22826" y1="71196" x2="24864" y2="61957"/>
                        <a14:backgroundMark x1="24864" y1="61957" x2="24049" y2="71603"/>
                        <a14:backgroundMark x1="24049" y1="71603" x2="21739" y2="78261"/>
                        <a14:backgroundMark x1="21739" y1="78261" x2="25136" y2="69837"/>
                        <a14:backgroundMark x1="25136" y1="69837" x2="25136" y2="70516"/>
                        <a14:backgroundMark x1="25000" y1="74049" x2="18478" y2="82745"/>
                        <a14:backgroundMark x1="18478" y1="82745" x2="17935" y2="85054"/>
                        <a14:backgroundMark x1="19158" y1="90489" x2="18614" y2="91848"/>
                        <a14:backgroundMark x1="40217" y1="59511" x2="40897" y2="51902"/>
                        <a14:backgroundMark x1="40897" y1="51902" x2="21603" y2="25272"/>
                        <a14:backgroundMark x1="21603" y1="25272" x2="21060" y2="25000"/>
                        <a14:backgroundMark x1="27853" y1="37092" x2="28125" y2="50408"/>
                        <a14:backgroundMark x1="28397" y1="48098" x2="28940" y2="55842"/>
                        <a14:backgroundMark x1="28940" y1="55842" x2="29484" y2="20380"/>
                        <a14:backgroundMark x1="29484" y1="20380" x2="30571" y2="15353"/>
                        <a14:backgroundMark x1="30299" y1="16440" x2="23098" y2="23370"/>
                        <a14:backgroundMark x1="23098" y1="23370" x2="26359" y2="30978"/>
                        <a14:backgroundMark x1="26359" y1="30978" x2="29755" y2="57745"/>
                        <a14:backgroundMark x1="40353" y1="15489" x2="31522" y2="20245"/>
                        <a14:backgroundMark x1="31522" y1="20245" x2="26223" y2="25679"/>
                        <a14:backgroundMark x1="26223" y1="25679" x2="25679" y2="27174"/>
                        <a14:backgroundMark x1="33288" y1="16304" x2="30435" y2="18207"/>
                        <a14:backgroundMark x1="35870" y1="18614" x2="35190" y2="19565"/>
                        <a14:backgroundMark x1="29755" y1="22962" x2="29891" y2="30978"/>
                        <a14:backgroundMark x1="58832" y1="46467" x2="61277" y2="51630"/>
                        <a14:backgroundMark x1="60734" y1="49592" x2="63451" y2="60326"/>
                        <a14:backgroundMark x1="54484" y1="47554" x2="52310" y2="47554"/>
                        <a14:backgroundMark x1="51766" y1="45788" x2="51359" y2="48098"/>
                        <a14:backgroundMark x1="51630" y1="47418" x2="55163" y2="48913"/>
                        <a14:backgroundMark x1="52717" y1="46739" x2="52310" y2="45109"/>
                        <a14:backgroundMark x1="52174" y1="44701" x2="51766" y2="44429"/>
                        <a14:backgroundMark x1="52446" y1="44158" x2="51766" y2="43886"/>
                        <a14:backgroundMark x1="56386" y1="47962" x2="56793" y2="48505"/>
                        <a14:backgroundMark x1="57813" y1="61540" x2="55571" y2="65761"/>
                        <a14:backgroundMark x1="60190" y1="57065" x2="59067" y2="59179"/>
                        <a14:backgroundMark x1="62772" y1="60326" x2="61685" y2="61821"/>
                        <a14:backgroundMark x1="61005" y1="61957" x2="61413" y2="61685"/>
                        <a14:backgroundMark x1="54484" y1="64810" x2="52989" y2="70924"/>
                        <a14:backgroundMark x1="57473" y1="66576" x2="58967" y2="65897"/>
                        <a14:backgroundMark x1="59375" y1="64946" x2="57065" y2="66168"/>
                        <a14:backgroundMark x1="56929" y1="66168" x2="55571" y2="68750"/>
                        <a14:backgroundMark x1="53397" y1="69293" x2="50136" y2="77446"/>
                        <a14:backgroundMark x1="51359" y1="72554" x2="41712" y2="96875"/>
                        <a14:backgroundMark x1="57065" y1="53125" x2="55707" y2="53125"/>
                        <a14:backgroundMark x1="58288" y1="49049" x2="57609" y2="48505"/>
                        <a14:backgroundMark x1="58016" y1="48641" x2="56658" y2="48913"/>
                        <a14:backgroundMark x1="57745" y1="48777" x2="57745" y2="48777"/>
                        <a14:backgroundMark x1="69293" y1="50679" x2="66848" y2="53397"/>
                        <a14:backgroundMark x1="47826" y1="74864" x2="47283" y2="75951"/>
                        <a14:backgroundMark x1="47283" y1="75815" x2="44973" y2="78668"/>
                        <a14:backgroundMark x1="46196" y1="77446" x2="44158" y2="79348"/>
                        <a14:backgroundMark x1="49728" y1="85054" x2="48505" y2="85734"/>
                        <a14:backgroundMark x1="51630" y1="85734" x2="49049" y2="85598"/>
                        <a14:backgroundMark x1="44158" y1="82065" x2="43207" y2="82609"/>
                        <a14:backgroundMark x1="43750" y1="81929" x2="42391" y2="84239"/>
                        <a14:backgroundMark x1="44158" y1="79484" x2="44293" y2="80707"/>
                        <a14:backgroundMark x1="44293" y1="80707" x2="43207" y2="83016"/>
                        <a14:backgroundMark x1="42391" y1="83967" x2="42255" y2="86005"/>
                        <a14:backgroundMark x1="42120" y1="84511" x2="41168" y2="87908"/>
                        <a14:backgroundMark x1="39674" y1="98370" x2="39674" y2="94837"/>
                        <a14:backgroundMark x1="41033" y1="87636" x2="41033" y2="88451"/>
                      </a14:backgroundRemoval>
                    </a14:imgEffect>
                  </a14:imgLayer>
                </a14:imgProps>
              </a:ext>
              <a:ext uri="{28A0092B-C50C-407E-A947-70E740481C1C}">
                <a14:useLocalDpi xmlns:a14="http://schemas.microsoft.com/office/drawing/2010/main" val="0"/>
              </a:ext>
            </a:extLst>
          </a:blip>
          <a:srcRect l="15184" b="14861"/>
          <a:stretch/>
        </p:blipFill>
        <p:spPr>
          <a:xfrm>
            <a:off x="-5395109" y="1789733"/>
            <a:ext cx="3565913" cy="3579466"/>
          </a:xfrm>
          <a:prstGeom prst="rect">
            <a:avLst/>
          </a:prstGeom>
        </p:spPr>
      </p:pic>
      <p:sp>
        <p:nvSpPr>
          <p:cNvPr id="25" name="Freeform: Shape 24">
            <a:extLst>
              <a:ext uri="{FF2B5EF4-FFF2-40B4-BE49-F238E27FC236}">
                <a16:creationId xmlns:a16="http://schemas.microsoft.com/office/drawing/2014/main" id="{3217F4C9-A140-B5DF-00BC-8C77F5393DC7}"/>
              </a:ext>
            </a:extLst>
          </p:cNvPr>
          <p:cNvSpPr/>
          <p:nvPr/>
        </p:nvSpPr>
        <p:spPr>
          <a:xfrm>
            <a:off x="15240" y="-15240"/>
            <a:ext cx="5348726" cy="6858000"/>
          </a:xfrm>
          <a:custGeom>
            <a:avLst/>
            <a:gdLst>
              <a:gd name="connsiteX0" fmla="*/ 0 w 5348726"/>
              <a:gd name="connsiteY0" fmla="*/ 0 h 6858000"/>
              <a:gd name="connsiteX1" fmla="*/ 1535610 w 5348726"/>
              <a:gd name="connsiteY1" fmla="*/ 0 h 6858000"/>
              <a:gd name="connsiteX2" fmla="*/ 1546406 w 5348726"/>
              <a:gd name="connsiteY2" fmla="*/ 25952 h 6858000"/>
              <a:gd name="connsiteX3" fmla="*/ 1543050 w 5348726"/>
              <a:gd name="connsiteY3" fmla="*/ 800100 h 6858000"/>
              <a:gd name="connsiteX4" fmla="*/ 3505200 w 5348726"/>
              <a:gd name="connsiteY4" fmla="*/ 1504950 h 6858000"/>
              <a:gd name="connsiteX5" fmla="*/ 2800350 w 5348726"/>
              <a:gd name="connsiteY5" fmla="*/ 3086100 h 6858000"/>
              <a:gd name="connsiteX6" fmla="*/ 5067300 w 5348726"/>
              <a:gd name="connsiteY6" fmla="*/ 4895850 h 6858000"/>
              <a:gd name="connsiteX7" fmla="*/ 5083473 w 5348726"/>
              <a:gd name="connsiteY7" fmla="*/ 6855133 h 6858000"/>
              <a:gd name="connsiteX8" fmla="*/ 5080448 w 5348726"/>
              <a:gd name="connsiteY8" fmla="*/ 6858000 h 6858000"/>
              <a:gd name="connsiteX9" fmla="*/ 0 w 5348726"/>
              <a:gd name="connsiteY9" fmla="*/ 6858000 h 6858000"/>
              <a:gd name="connsiteX10" fmla="*/ 0 w 5348726"/>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48726" h="6858000">
                <a:moveTo>
                  <a:pt x="0" y="0"/>
                </a:moveTo>
                <a:lnTo>
                  <a:pt x="1535610" y="0"/>
                </a:lnTo>
                <a:lnTo>
                  <a:pt x="1546406" y="25952"/>
                </a:lnTo>
                <a:cubicBezTo>
                  <a:pt x="1605285" y="254657"/>
                  <a:pt x="1261864" y="580827"/>
                  <a:pt x="1543050" y="800100"/>
                </a:cubicBezTo>
                <a:cubicBezTo>
                  <a:pt x="1889125" y="1069975"/>
                  <a:pt x="3295650" y="1123950"/>
                  <a:pt x="3505200" y="1504950"/>
                </a:cubicBezTo>
                <a:cubicBezTo>
                  <a:pt x="3714750" y="1885950"/>
                  <a:pt x="2540000" y="2520950"/>
                  <a:pt x="2800350" y="3086100"/>
                </a:cubicBezTo>
                <a:cubicBezTo>
                  <a:pt x="3060700" y="3651250"/>
                  <a:pt x="4759325" y="4219575"/>
                  <a:pt x="5067300" y="4895850"/>
                </a:cubicBezTo>
                <a:cubicBezTo>
                  <a:pt x="5317530" y="5445324"/>
                  <a:pt x="5542608" y="6338540"/>
                  <a:pt x="5083473" y="6855133"/>
                </a:cubicBezTo>
                <a:lnTo>
                  <a:pt x="5080448" y="6858000"/>
                </a:lnTo>
                <a:lnTo>
                  <a:pt x="0" y="6858000"/>
                </a:lnTo>
                <a:lnTo>
                  <a:pt x="0" y="0"/>
                </a:lnTo>
                <a:close/>
              </a:path>
            </a:pathLst>
          </a:custGeom>
          <a:solidFill>
            <a:srgbClr val="9ABB9D"/>
          </a:solidFill>
          <a:ln>
            <a:noFill/>
          </a:ln>
          <a:effectLst>
            <a:outerShdw blurRad="127000" sx="107000" sy="107000" algn="ctr" rotWithShape="0">
              <a:srgbClr val="000000">
                <a:alpha val="23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o-FO"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24" name="Picture 23" descr="A green leaves on a black background">
            <a:extLst>
              <a:ext uri="{FF2B5EF4-FFF2-40B4-BE49-F238E27FC236}">
                <a16:creationId xmlns:a16="http://schemas.microsoft.com/office/drawing/2014/main" id="{079EE2BA-250B-F403-CAAE-7401897EF5E0}"/>
              </a:ext>
            </a:extLst>
          </p:cNvPr>
          <p:cNvPicPr>
            <a:picLocks noChangeAspect="1"/>
          </p:cNvPicPr>
          <p:nvPr/>
        </p:nvPicPr>
        <p:blipFill>
          <a:blip r:embed="rId10">
            <a:extLst>
              <a:ext uri="{28A0092B-C50C-407E-A947-70E740481C1C}">
                <a14:useLocalDpi xmlns:a14="http://schemas.microsoft.com/office/drawing/2010/main" val="0"/>
              </a:ext>
            </a:extLst>
          </a:blip>
          <a:srcRect t="36483" r="63707"/>
          <a:stretch/>
        </p:blipFill>
        <p:spPr>
          <a:xfrm>
            <a:off x="0" y="2458361"/>
            <a:ext cx="4424842" cy="4547118"/>
          </a:xfrm>
          <a:prstGeom prst="rect">
            <a:avLst/>
          </a:prstGeom>
        </p:spPr>
      </p:pic>
      <p:pic>
        <p:nvPicPr>
          <p:cNvPr id="27" name="Picture 26" descr="A green leaves on a black background">
            <a:extLst>
              <a:ext uri="{FF2B5EF4-FFF2-40B4-BE49-F238E27FC236}">
                <a16:creationId xmlns:a16="http://schemas.microsoft.com/office/drawing/2014/main" id="{6F94F1CF-10A8-7F10-E3AA-250A3A9139DC}"/>
              </a:ext>
            </a:extLst>
          </p:cNvPr>
          <p:cNvPicPr>
            <a:picLocks noChangeAspect="1"/>
          </p:cNvPicPr>
          <p:nvPr/>
        </p:nvPicPr>
        <p:blipFill>
          <a:blip r:embed="rId10">
            <a:extLst>
              <a:ext uri="{28A0092B-C50C-407E-A947-70E740481C1C}">
                <a14:useLocalDpi xmlns:a14="http://schemas.microsoft.com/office/drawing/2010/main" val="0"/>
              </a:ext>
            </a:extLst>
          </a:blip>
          <a:srcRect l="59969" t="-4114" r="-147" b="12431"/>
          <a:stretch/>
        </p:blipFill>
        <p:spPr>
          <a:xfrm>
            <a:off x="7735901" y="-1047137"/>
            <a:ext cx="4898554" cy="6563524"/>
          </a:xfrm>
          <a:prstGeom prst="rect">
            <a:avLst/>
          </a:prstGeom>
        </p:spPr>
      </p:pic>
      <p:sp>
        <p:nvSpPr>
          <p:cNvPr id="13" name="TextBox 12">
            <a:extLst>
              <a:ext uri="{FF2B5EF4-FFF2-40B4-BE49-F238E27FC236}">
                <a16:creationId xmlns:a16="http://schemas.microsoft.com/office/drawing/2014/main" id="{1B302AB9-E0D5-9400-0FC3-DD12747F7844}"/>
              </a:ext>
            </a:extLst>
          </p:cNvPr>
          <p:cNvSpPr txBox="1"/>
          <p:nvPr/>
        </p:nvSpPr>
        <p:spPr>
          <a:xfrm>
            <a:off x="2990850" y="2385216"/>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r>
              <a:rPr kumimoji="0" lang="en-GB" sz="5400" b="1" i="0" u="none" strike="noStrike" kern="1200" cap="none" spc="0" normalizeH="0" baseline="0" noProof="0" dirty="0" err="1">
                <a:ln>
                  <a:noFill/>
                </a:ln>
                <a:solidFill>
                  <a:srgbClr val="2B4F14"/>
                </a:solidFill>
                <a:effectLst>
                  <a:outerShdw blurRad="38100" dist="38100" dir="2700000" algn="tl">
                    <a:srgbClr val="000000">
                      <a:alpha val="43000"/>
                    </a:srgbClr>
                  </a:outerShdw>
                </a:effectLst>
                <a:uLnTx/>
                <a:uFillTx/>
                <a:latin typeface="Unispace" panose="02000809060000020004" pitchFamily="49" charset="0"/>
                <a:ea typeface="+mn-ea"/>
                <a:cs typeface="+mn-cs"/>
              </a:rPr>
              <a:t>Autonomie</a:t>
            </a:r>
            <a:endParaRPr kumimoji="0" lang="fo-FO" sz="1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4" name="TextBox 13">
            <a:extLst>
              <a:ext uri="{FF2B5EF4-FFF2-40B4-BE49-F238E27FC236}">
                <a16:creationId xmlns:a16="http://schemas.microsoft.com/office/drawing/2014/main" id="{AD8FC2BD-3228-331B-A234-ED0F571B63EE}"/>
              </a:ext>
            </a:extLst>
          </p:cNvPr>
          <p:cNvSpPr txBox="1"/>
          <p:nvPr/>
        </p:nvSpPr>
        <p:spPr>
          <a:xfrm>
            <a:off x="2990850" y="3361518"/>
            <a:ext cx="62103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err="1">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Responsabilité</a:t>
            </a: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 </a:t>
            </a:r>
          </a:p>
        </p:txBody>
      </p:sp>
      <p:pic>
        <p:nvPicPr>
          <p:cNvPr id="3" name="Picture Placeholder 119" descr="A person in a suit and tie standing on a desk with a book&#10;&#10;AI-generated content may be incorrect.">
            <a:extLst>
              <a:ext uri="{FF2B5EF4-FFF2-40B4-BE49-F238E27FC236}">
                <a16:creationId xmlns:a16="http://schemas.microsoft.com/office/drawing/2014/main" id="{1E2B531F-917B-C260-E15C-EB35ECD16017}"/>
              </a:ext>
            </a:extLst>
          </p:cNvPr>
          <p:cNvPicPr>
            <a:picLocks noGrp="1" noChangeAspect="1"/>
          </p:cNvPicPr>
          <p:nvPr>
            <p:ph type="pic" sz="quarter" idx="11"/>
          </p:nvPr>
        </p:nvPicPr>
        <p:blipFill>
          <a:blip r:embed="rId11">
            <a:extLst>
              <a:ext uri="{28A0092B-C50C-407E-A947-70E740481C1C}">
                <a14:useLocalDpi xmlns:a14="http://schemas.microsoft.com/office/drawing/2010/main" val="0"/>
              </a:ext>
            </a:extLst>
          </a:blip>
          <a:srcRect t="11540" b="11540"/>
          <a:stretch>
            <a:fillRect/>
          </a:stretch>
        </p:blipFill>
        <p:spPr>
          <a:xfrm>
            <a:off x="17205218" y="2280888"/>
            <a:ext cx="1705222" cy="2296224"/>
          </a:xfrm>
        </p:spPr>
      </p:pic>
      <p:pic>
        <p:nvPicPr>
          <p:cNvPr id="4" name="Picture Placeholder 117">
            <a:extLst>
              <a:ext uri="{FF2B5EF4-FFF2-40B4-BE49-F238E27FC236}">
                <a16:creationId xmlns:a16="http://schemas.microsoft.com/office/drawing/2014/main" id="{BEFCB946-A845-902C-CAA0-828A892089D3}"/>
              </a:ext>
            </a:extLst>
          </p:cNvPr>
          <p:cNvPicPr>
            <a:picLocks noGrp="1" noChangeAspect="1"/>
          </p:cNvPicPr>
          <p:nvPr>
            <p:ph type="pic" sz="quarter" idx="12"/>
          </p:nvPr>
        </p:nvPicPr>
        <p:blipFill>
          <a:blip r:embed="rId12">
            <a:extLst>
              <a:ext uri="{28A0092B-C50C-407E-A947-70E740481C1C}">
                <a14:useLocalDpi xmlns:a14="http://schemas.microsoft.com/office/drawing/2010/main" val="0"/>
              </a:ext>
            </a:extLst>
          </a:blip>
          <a:srcRect l="896" r="896"/>
          <a:stretch/>
        </p:blipFill>
        <p:spPr>
          <a:xfrm>
            <a:off x="-7401470" y="2335716"/>
            <a:ext cx="1717906" cy="2186568"/>
          </a:xfrm>
        </p:spPr>
      </p:pic>
      <p:sp>
        <p:nvSpPr>
          <p:cNvPr id="2" name="TextBox 1">
            <a:extLst>
              <a:ext uri="{FF2B5EF4-FFF2-40B4-BE49-F238E27FC236}">
                <a16:creationId xmlns:a16="http://schemas.microsoft.com/office/drawing/2014/main" id="{DE03563E-C0F6-993B-ED35-A1CDD78126A0}"/>
              </a:ext>
            </a:extLst>
          </p:cNvPr>
          <p:cNvSpPr txBox="1"/>
          <p:nvPr/>
        </p:nvSpPr>
        <p:spPr>
          <a:xfrm>
            <a:off x="0" y="2967335"/>
            <a:ext cx="12192000" cy="923330"/>
          </a:xfrm>
          <a:prstGeom prst="rect">
            <a:avLst/>
          </a:prstGeom>
          <a:noFill/>
          <a:effectLst>
            <a:outerShdw blurRad="228600" dist="88900" dir="3000000" algn="t" rotWithShape="0">
              <a:prstClr val="black">
                <a:alpha val="55000"/>
              </a:prstClr>
            </a:outerShdw>
            <a:reflection blurRad="25400" stA="52000" endA="300" endPos="37000" dist="50800" dir="5400000" sy="-100000" algn="bl" rotWithShape="0"/>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rgbClr val="2B4F14"/>
                </a:solidFill>
                <a:effectLst>
                  <a:outerShdw blurRad="38100" dist="38100" dir="2700000" algn="tl">
                    <a:srgbClr val="000000">
                      <a:alpha val="43137"/>
                    </a:srgbClr>
                  </a:outerShdw>
                </a:effectLst>
                <a:uLnTx/>
                <a:uFillTx/>
                <a:latin typeface="Unispace" panose="02000809060000020004" pitchFamily="49" charset="0"/>
                <a:ea typeface="+mn-ea"/>
                <a:cs typeface="+mn-cs"/>
              </a:rPr>
              <a:t>&amp;</a:t>
            </a:r>
          </a:p>
        </p:txBody>
      </p:sp>
    </p:spTree>
    <p:extLst>
      <p:ext uri="{BB962C8B-B14F-4D97-AF65-F5344CB8AC3E}">
        <p14:creationId xmlns:p14="http://schemas.microsoft.com/office/powerpoint/2010/main" val="3715280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93905" cy="6858000"/>
            <a:chOff x="-290920" y="0"/>
            <a:chExt cx="12493905"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92677" y="-1"/>
            <a:ext cx="11485603" cy="6858000"/>
            <a:chOff x="213096" y="0"/>
            <a:chExt cx="114856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79491" y="3105834"/>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Plan</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10397656" cy="6858000"/>
            <a:chOff x="491575" y="0"/>
            <a:chExt cx="10397656"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385357" y="3004944"/>
              <a:ext cx="1992086" cy="1015663"/>
            </a:xfrm>
            <a:prstGeom prst="rect">
              <a:avLst/>
            </a:prstGeom>
            <a:noFill/>
          </p:spPr>
          <p:txBody>
            <a:bodyPr wrap="square" rtlCol="0">
              <a:spAutoFit/>
            </a:bodyPr>
            <a:lstStyle/>
            <a:p>
              <a:pPr algn="ctr"/>
              <a:r>
                <a:rPr lang="fr-FR" sz="2400" b="1" dirty="0">
                  <a:solidFill>
                    <a:srgbClr val="F0EEF0"/>
                  </a:solidFill>
                  <a:latin typeface="Tw Cen MT" panose="020B0602020104020603" pitchFamily="34" charset="0"/>
                </a:rPr>
                <a:t>Dp VS Leader</a:t>
              </a:r>
            </a:p>
            <a:p>
              <a:pPr algn="ctr"/>
              <a:endParaRPr lang="fr-FR" sz="3600" b="1" noProof="0"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788651" y="-16084"/>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solidFill>
                <a:schemeClr val="bg1"/>
              </a:solid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1CF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a:ln>
              <a:noFill/>
            </a:ln>
          </p:spPr>
          <p:txBody>
            <a:bodyPr wrap="square" rtlCol="0">
              <a:spAutoFit/>
            </a:bodyPr>
            <a:lstStyle/>
            <a:p>
              <a:pPr algn="ctr"/>
              <a:r>
                <a:rPr lang="fr-FR" sz="3600" b="1" noProof="0" dirty="0">
                  <a:solidFill>
                    <a:srgbClr val="F0EEF0"/>
                  </a:solidFill>
                  <a:latin typeface="Tw Cen MT" panose="020B0602020104020603" pitchFamily="34" charset="0"/>
                </a:rPr>
                <a:t>Les pilles</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a:ln>
              <a:noFill/>
            </a:ln>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880459" y="-7255"/>
            <a:ext cx="8788689" cy="6858000"/>
            <a:chOff x="562357" y="-7256"/>
            <a:chExt cx="8788689" cy="6858000"/>
          </a:xfrm>
        </p:grpSpPr>
        <p:sp>
          <p:nvSpPr>
            <p:cNvPr id="72" name="Rectangle 71">
              <a:extLst>
                <a:ext uri="{FF2B5EF4-FFF2-40B4-BE49-F238E27FC236}">
                  <a16:creationId xmlns:a16="http://schemas.microsoft.com/office/drawing/2014/main" id="{824F072A-08CC-4CC6-B5EF-C1833A244FA3}"/>
                </a:ext>
              </a:extLst>
            </p:cNvPr>
            <p:cNvSpPr/>
            <p:nvPr/>
          </p:nvSpPr>
          <p:spPr>
            <a:xfrm>
              <a:off x="562357" y="-7256"/>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3" name="Freeform: Shape 72">
              <a:extLst>
                <a:ext uri="{FF2B5EF4-FFF2-40B4-BE49-F238E27FC236}">
                  <a16:creationId xmlns:a16="http://schemas.microsoft.com/office/drawing/2014/main" id="{A3C6C4A9-8B6A-429B-980E-26CD0C3A573E}"/>
                </a:ext>
              </a:extLst>
            </p:cNvPr>
            <p:cNvSpPr/>
            <p:nvPr/>
          </p:nvSpPr>
          <p:spPr>
            <a:xfrm>
              <a:off x="8086288" y="2330184"/>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62616" y="3218256"/>
              <a:ext cx="1992086" cy="584775"/>
            </a:xfrm>
            <a:prstGeom prst="rect">
              <a:avLst/>
            </a:prstGeom>
            <a:noFill/>
          </p:spPr>
          <p:txBody>
            <a:bodyPr wrap="square" rtlCol="0">
              <a:spAutoFit/>
            </a:bodyPr>
            <a:lstStyle/>
            <a:p>
              <a:pPr algn="ctr"/>
              <a:r>
                <a:rPr lang="fr-FR" sz="3200" b="1" noProof="0" dirty="0">
                  <a:solidFill>
                    <a:srgbClr val="F0EEF0"/>
                  </a:solidFill>
                  <a:latin typeface="Tw Cen MT" panose="020B0602020104020603" pitchFamily="34" charset="0"/>
                </a:rPr>
                <a:t>conclusion</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479090" y="-16084"/>
            <a:ext cx="10016601" cy="6858000"/>
            <a:chOff x="-9435653" y="8042"/>
            <a:chExt cx="10016601"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435653" y="8042"/>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676549" y="234548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fr-FR" sz="3600" b="1" noProof="0" dirty="0">
                  <a:solidFill>
                    <a:srgbClr val="F0EEF0"/>
                  </a:solidFill>
                  <a:latin typeface="Tw Cen MT" panose="020B0602020104020603" pitchFamily="34" charset="0"/>
                </a:rPr>
                <a:t>follow</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6" name="Groupe 5">
            <a:extLst>
              <a:ext uri="{FF2B5EF4-FFF2-40B4-BE49-F238E27FC236}">
                <a16:creationId xmlns:a16="http://schemas.microsoft.com/office/drawing/2014/main" id="{A3FF14D1-C204-2A7A-BEFC-D88A0CC625BB}"/>
              </a:ext>
            </a:extLst>
          </p:cNvPr>
          <p:cNvGrpSpPr/>
          <p:nvPr/>
        </p:nvGrpSpPr>
        <p:grpSpPr>
          <a:xfrm>
            <a:off x="955592" y="116074"/>
            <a:ext cx="2701634" cy="3100411"/>
            <a:chOff x="955592" y="116074"/>
            <a:chExt cx="2701634" cy="3100411"/>
          </a:xfrm>
        </p:grpSpPr>
        <p:grpSp>
          <p:nvGrpSpPr>
            <p:cNvPr id="118" name="Group 117">
              <a:extLst>
                <a:ext uri="{FF2B5EF4-FFF2-40B4-BE49-F238E27FC236}">
                  <a16:creationId xmlns:a16="http://schemas.microsoft.com/office/drawing/2014/main" id="{642619BF-D98C-42FE-8077-B8745D93F239}"/>
                </a:ext>
              </a:extLst>
            </p:cNvPr>
            <p:cNvGrpSpPr/>
            <p:nvPr/>
          </p:nvGrpSpPr>
          <p:grpSpPr>
            <a:xfrm>
              <a:off x="955592" y="2095856"/>
              <a:ext cx="2701634" cy="1120629"/>
              <a:chOff x="408747" y="4373772"/>
              <a:chExt cx="2701634" cy="1120629"/>
            </a:xfrm>
          </p:grpSpPr>
          <p:sp>
            <p:nvSpPr>
              <p:cNvPr id="119" name="TextBox 118">
                <a:extLst>
                  <a:ext uri="{FF2B5EF4-FFF2-40B4-BE49-F238E27FC236}">
                    <a16:creationId xmlns:a16="http://schemas.microsoft.com/office/drawing/2014/main" id="{47D438D1-4A2C-457A-A675-A2FFD11F8FC1}"/>
                  </a:ext>
                </a:extLst>
              </p:cNvPr>
              <p:cNvSpPr txBox="1"/>
              <p:nvPr/>
            </p:nvSpPr>
            <p:spPr>
              <a:xfrm>
                <a:off x="408747" y="4373772"/>
                <a:ext cx="2644771" cy="830997"/>
              </a:xfrm>
              <a:prstGeom prst="rect">
                <a:avLst/>
              </a:prstGeom>
              <a:noFill/>
            </p:spPr>
            <p:txBody>
              <a:bodyPr wrap="square" rtlCol="0">
                <a:spAutoFit/>
              </a:bodyPr>
              <a:lstStyle/>
              <a:p>
                <a:pPr algn="ctr"/>
                <a:r>
                  <a:rPr lang="fr-FR" sz="2400" noProof="0" dirty="0">
                    <a:solidFill>
                      <a:srgbClr val="FF5969"/>
                    </a:solidFill>
                    <a:latin typeface="Tw Cen MT" panose="020B0602020104020603" pitchFamily="34" charset="0"/>
                  </a:rPr>
                  <a:t>Conscience et confiance et soi </a:t>
                </a:r>
              </a:p>
            </p:txBody>
          </p:sp>
          <p:sp>
            <p:nvSpPr>
              <p:cNvPr id="120" name="TextBox 119">
                <a:extLst>
                  <a:ext uri="{FF2B5EF4-FFF2-40B4-BE49-F238E27FC236}">
                    <a16:creationId xmlns:a16="http://schemas.microsoft.com/office/drawing/2014/main" id="{EFA98CF0-C7D5-4BB1-AE6B-892973EDC2B3}"/>
                  </a:ext>
                </a:extLst>
              </p:cNvPr>
              <p:cNvSpPr txBox="1"/>
              <p:nvPr/>
            </p:nvSpPr>
            <p:spPr>
              <a:xfrm>
                <a:off x="465610" y="5125069"/>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Houda </a:t>
                </a:r>
              </a:p>
            </p:txBody>
          </p:sp>
        </p:grpSp>
        <mc:AlternateContent xmlns:mc="http://schemas.openxmlformats.org/markup-compatibility/2006">
          <mc:Choice xmlns:pslz="http://schemas.microsoft.com/office/powerpoint/2016/slidezoom" Requires="pslz">
            <p:graphicFrame>
              <p:nvGraphicFramePr>
                <p:cNvPr id="184" name="Zoom de diapositive 183">
                  <a:extLst>
                    <a:ext uri="{FF2B5EF4-FFF2-40B4-BE49-F238E27FC236}">
                      <a16:creationId xmlns:a16="http://schemas.microsoft.com/office/drawing/2014/main" id="{B757ACAB-DA56-E7B4-436F-057952A156BD}"/>
                    </a:ext>
                  </a:extLst>
                </p:cNvPr>
                <p:cNvGraphicFramePr>
                  <a:graphicFrameLocks/>
                </p:cNvGraphicFramePr>
                <p:nvPr>
                  <p:extLst>
                    <p:ext uri="{D42A27DB-BD31-4B8C-83A1-F6EECF244321}">
                      <p14:modId xmlns:p14="http://schemas.microsoft.com/office/powerpoint/2010/main" val="1792535606"/>
                    </p:ext>
                  </p:extLst>
                </p:nvPr>
              </p:nvGraphicFramePr>
              <p:xfrm>
                <a:off x="1206893" y="116074"/>
                <a:ext cx="2077200" cy="2077200"/>
              </p:xfrm>
              <a:graphic>
                <a:graphicData uri="http://schemas.microsoft.com/office/powerpoint/2016/slidezoom">
                  <pslz:sldZm>
                    <pslz:sldZmObj sldId="274" cId="3063443707">
                      <pslz:zmPr id="{A4626316-877E-4CF0-A86E-4958797A559A}"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077200" cy="2077200"/>
                          </a:xfrm>
                          <a:prstGeom prst="rect">
                            <a:avLst/>
                          </a:prstGeom>
                          <a:ln w="3175">
                            <a:noFill/>
                          </a:ln>
                        </p166:spPr>
                      </pslz:zmPr>
                    </pslz:sldZmObj>
                  </pslz:sldZm>
                </a:graphicData>
              </a:graphic>
            </p:graphicFrame>
          </mc:Choice>
          <mc:Fallback>
            <p:pic>
              <p:nvPicPr>
                <p:cNvPr id="184" name="Zoom de diapositive 183">
                  <a:hlinkClick r:id="rId4" action="ppaction://hlinksldjump"/>
                  <a:extLst>
                    <a:ext uri="{FF2B5EF4-FFF2-40B4-BE49-F238E27FC236}">
                      <a16:creationId xmlns:a16="http://schemas.microsoft.com/office/drawing/2014/main" id="{B757ACAB-DA56-E7B4-436F-057952A156BD}"/>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206893" y="116074"/>
                  <a:ext cx="2077200" cy="2077200"/>
                </a:xfrm>
                <a:prstGeom prst="rect">
                  <a:avLst/>
                </a:prstGeom>
                <a:ln w="3175">
                  <a:noFill/>
                </a:ln>
              </p:spPr>
            </p:pic>
          </mc:Fallback>
        </mc:AlternateContent>
      </p:grpSp>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50FAF051-6DF8-AA65-20E4-B9B3FFAEC656}"/>
                  </a:ext>
                </a:extLst>
              </p:cNvPr>
              <p:cNvGraphicFramePr>
                <a:graphicFrameLocks noChangeAspect="1"/>
              </p:cNvGraphicFramePr>
              <p:nvPr>
                <p:extLst>
                  <p:ext uri="{D42A27DB-BD31-4B8C-83A1-F6EECF244321}">
                    <p14:modId xmlns:p14="http://schemas.microsoft.com/office/powerpoint/2010/main" val="2820635383"/>
                  </p:ext>
                </p:extLst>
              </p:nvPr>
            </p:nvGraphicFramePr>
            <p:xfrm>
              <a:off x="2201721" y="3462236"/>
              <a:ext cx="2971844" cy="3040811"/>
            </p:xfrm>
            <a:graphic>
              <a:graphicData uri="http://schemas.microsoft.com/office/powerpoint/2016/slidezoom">
                <pslz:sldZm>
                  <pslz:sldZmObj sldId="276" cId="4126735880">
                    <pslz:zmPr id="{7A2B85F7-E1DB-4C04-8C40-AC66B397852B}"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971844" cy="3040811"/>
                        </a:xfrm>
                        <a:prstGeom prst="rect">
                          <a:avLst/>
                        </a:prstGeom>
                        <a:ln w="3175">
                          <a:solidFill>
                            <a:srgbClr val="F0EEF0"/>
                          </a:solidFill>
                        </a:ln>
                      </p166:spPr>
                    </pslz:zmPr>
                  </pslz:sldZmObj>
                </pslz:sldZm>
              </a:graphicData>
            </a:graphic>
          </p:graphicFrame>
        </mc:Choice>
        <mc:Fallback xmlns="">
          <p:pic>
            <p:nvPicPr>
              <p:cNvPr id="5" name="Zoom de diapositive 4">
                <a:hlinkClick r:id="rId7" action="ppaction://hlinksldjump"/>
                <a:extLst>
                  <a:ext uri="{FF2B5EF4-FFF2-40B4-BE49-F238E27FC236}">
                    <a16:creationId xmlns:a16="http://schemas.microsoft.com/office/drawing/2014/main" id="{50FAF051-6DF8-AA65-20E4-B9B3FFAEC656}"/>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2201721" y="3462236"/>
                <a:ext cx="2971844" cy="3040811"/>
              </a:xfrm>
              <a:prstGeom prst="rect">
                <a:avLst/>
              </a:prstGeom>
              <a:ln w="3175">
                <a:solidFill>
                  <a:srgbClr val="F0EEF0"/>
                </a:solidFill>
              </a:ln>
            </p:spPr>
          </p:pic>
        </mc:Fallback>
      </mc:AlternateContent>
      <p:grpSp>
        <p:nvGrpSpPr>
          <p:cNvPr id="13" name="Group 12">
            <a:extLst>
              <a:ext uri="{FF2B5EF4-FFF2-40B4-BE49-F238E27FC236}">
                <a16:creationId xmlns:a16="http://schemas.microsoft.com/office/drawing/2014/main" id="{07573263-A5E1-8BAE-8FC0-DFD56F5E28CE}"/>
              </a:ext>
            </a:extLst>
          </p:cNvPr>
          <p:cNvGrpSpPr/>
          <p:nvPr/>
        </p:nvGrpSpPr>
        <p:grpSpPr>
          <a:xfrm>
            <a:off x="5450959" y="96722"/>
            <a:ext cx="2644771" cy="2893636"/>
            <a:chOff x="5450959" y="96722"/>
            <a:chExt cx="2644771" cy="2893636"/>
          </a:xfrm>
        </p:grpSpPr>
        <p:grpSp>
          <p:nvGrpSpPr>
            <p:cNvPr id="9" name="Groupe 8">
              <a:extLst>
                <a:ext uri="{FF2B5EF4-FFF2-40B4-BE49-F238E27FC236}">
                  <a16:creationId xmlns:a16="http://schemas.microsoft.com/office/drawing/2014/main" id="{DF6211AA-F44B-B7ED-21EA-125FF3A12EF0}"/>
                </a:ext>
              </a:extLst>
            </p:cNvPr>
            <p:cNvGrpSpPr/>
            <p:nvPr/>
          </p:nvGrpSpPr>
          <p:grpSpPr>
            <a:xfrm>
              <a:off x="5450959" y="132015"/>
              <a:ext cx="2644771" cy="2858343"/>
              <a:chOff x="5450959" y="132015"/>
              <a:chExt cx="2644771" cy="2858343"/>
            </a:xfrm>
          </p:grpSpPr>
          <p:sp>
            <p:nvSpPr>
              <p:cNvPr id="107" name="Oval 106">
                <a:extLst>
                  <a:ext uri="{FF2B5EF4-FFF2-40B4-BE49-F238E27FC236}">
                    <a16:creationId xmlns:a16="http://schemas.microsoft.com/office/drawing/2014/main" id="{BEA41108-70F3-44FD-9476-BB5FCAD01852}"/>
                  </a:ext>
                </a:extLst>
              </p:cNvPr>
              <p:cNvSpPr/>
              <p:nvPr/>
            </p:nvSpPr>
            <p:spPr>
              <a:xfrm>
                <a:off x="5671351" y="132015"/>
                <a:ext cx="2077200" cy="2077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126" name="Group 125">
                <a:extLst>
                  <a:ext uri="{FF2B5EF4-FFF2-40B4-BE49-F238E27FC236}">
                    <a16:creationId xmlns:a16="http://schemas.microsoft.com/office/drawing/2014/main" id="{A5E2E5DE-DB63-4888-A16C-FBB53DF5105F}"/>
                  </a:ext>
                </a:extLst>
              </p:cNvPr>
              <p:cNvGrpSpPr/>
              <p:nvPr/>
            </p:nvGrpSpPr>
            <p:grpSpPr>
              <a:xfrm>
                <a:off x="5450959" y="2183415"/>
                <a:ext cx="2644771" cy="806943"/>
                <a:chOff x="6392877" y="4416136"/>
                <a:chExt cx="2644771" cy="806943"/>
              </a:xfrm>
            </p:grpSpPr>
            <p:sp>
              <p:nvSpPr>
                <p:cNvPr id="127" name="TextBox 126">
                  <a:extLst>
                    <a:ext uri="{FF2B5EF4-FFF2-40B4-BE49-F238E27FC236}">
                      <a16:creationId xmlns:a16="http://schemas.microsoft.com/office/drawing/2014/main" id="{A72104E9-D31B-4FE5-8105-9C439D743046}"/>
                    </a:ext>
                  </a:extLst>
                </p:cNvPr>
                <p:cNvSpPr txBox="1"/>
                <p:nvPr/>
              </p:nvSpPr>
              <p:spPr>
                <a:xfrm>
                  <a:off x="6392877" y="4416136"/>
                  <a:ext cx="2644771" cy="461665"/>
                </a:xfrm>
                <a:prstGeom prst="rect">
                  <a:avLst/>
                </a:prstGeom>
                <a:noFill/>
              </p:spPr>
              <p:txBody>
                <a:bodyPr wrap="square" rtlCol="0">
                  <a:spAutoFit/>
                </a:bodyPr>
                <a:lstStyle/>
                <a:p>
                  <a:pPr algn="ctr"/>
                  <a:r>
                    <a:rPr lang="fr-FR" sz="2400" noProof="0" dirty="0">
                      <a:solidFill>
                        <a:srgbClr val="5D7373"/>
                      </a:solidFill>
                      <a:latin typeface="Tw Cen MT" panose="020B0602020104020603" pitchFamily="34" charset="0"/>
                    </a:rPr>
                    <a:t>Auto-Formation</a:t>
                  </a:r>
                </a:p>
              </p:txBody>
            </p:sp>
            <p:sp>
              <p:nvSpPr>
                <p:cNvPr id="128" name="TextBox 127">
                  <a:extLst>
                    <a:ext uri="{FF2B5EF4-FFF2-40B4-BE49-F238E27FC236}">
                      <a16:creationId xmlns:a16="http://schemas.microsoft.com/office/drawing/2014/main" id="{2C9848EF-A792-46BC-8A1A-95DC4C6A8499}"/>
                    </a:ext>
                  </a:extLst>
                </p:cNvPr>
                <p:cNvSpPr txBox="1"/>
                <p:nvPr/>
              </p:nvSpPr>
              <p:spPr>
                <a:xfrm>
                  <a:off x="6392877" y="4853747"/>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Amine</a:t>
                  </a:r>
                </a:p>
              </p:txBody>
            </p:sp>
          </p:grpSp>
        </p:grpSp>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DECB644D-20F9-4895-6499-1134F159DEE1}"/>
                    </a:ext>
                  </a:extLst>
                </p:cNvPr>
                <p:cNvGraphicFramePr>
                  <a:graphicFrameLocks noChangeAspect="1"/>
                </p:cNvGraphicFramePr>
                <p:nvPr>
                  <p:extLst>
                    <p:ext uri="{D42A27DB-BD31-4B8C-83A1-F6EECF244321}">
                      <p14:modId xmlns:p14="http://schemas.microsoft.com/office/powerpoint/2010/main" val="2917983823"/>
                    </p:ext>
                  </p:extLst>
                </p:nvPr>
              </p:nvGraphicFramePr>
              <p:xfrm>
                <a:off x="5852556" y="312951"/>
                <a:ext cx="1723523" cy="1714500"/>
              </p:xfrm>
              <a:graphic>
                <a:graphicData uri="http://schemas.microsoft.com/office/powerpoint/2016/slidezoom">
                  <pslz:sldZm>
                    <pslz:sldZmObj sldId="263" cId="1264842457">
                      <pslz:zmPr id="{66C080FC-C7F8-4810-81AC-DDF678DD3F2D}"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23523" cy="1714500"/>
                          </a:xfrm>
                          <a:prstGeom prst="rect">
                            <a:avLst/>
                          </a:prstGeom>
                          <a:ln w="3175">
                            <a:noFill/>
                          </a:ln>
                        </p166:spPr>
                      </pslz:zmPr>
                    </pslz:sldZmObj>
                  </pslz:sldZm>
                </a:graphicData>
              </a:graphic>
            </p:graphicFrame>
          </mc:Choice>
          <mc:Fallback>
            <p:pic>
              <p:nvPicPr>
                <p:cNvPr id="11" name="Slide Zoom 10">
                  <a:hlinkClick r:id="rId10" action="ppaction://hlinksldjump"/>
                  <a:extLst>
                    <a:ext uri="{FF2B5EF4-FFF2-40B4-BE49-F238E27FC236}">
                      <a16:creationId xmlns:a16="http://schemas.microsoft.com/office/drawing/2014/main" id="{DECB644D-20F9-4895-6499-1134F159DEE1}"/>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5852556" y="312951"/>
                  <a:ext cx="1723523" cy="1714500"/>
                </a:xfrm>
                <a:prstGeom prst="rect">
                  <a:avLst/>
                </a:prstGeom>
                <a:ln w="3175">
                  <a:noFill/>
                </a:ln>
              </p:spPr>
            </p:pic>
          </mc:Fallback>
        </mc:AlternateContent>
        <p:grpSp>
          <p:nvGrpSpPr>
            <p:cNvPr id="115" name="Group 114">
              <a:extLst>
                <a:ext uri="{FF2B5EF4-FFF2-40B4-BE49-F238E27FC236}">
                  <a16:creationId xmlns:a16="http://schemas.microsoft.com/office/drawing/2014/main" id="{999227E9-EB21-4059-B513-140E8EB32283}"/>
                </a:ext>
              </a:extLst>
            </p:cNvPr>
            <p:cNvGrpSpPr/>
            <p:nvPr/>
          </p:nvGrpSpPr>
          <p:grpSpPr>
            <a:xfrm>
              <a:off x="5727481" y="96722"/>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40270"/>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03</a:t>
                </a:r>
              </a:p>
            </p:txBody>
          </p:sp>
        </p:grpSp>
      </p:grpSp>
      <p:grpSp>
        <p:nvGrpSpPr>
          <p:cNvPr id="19" name="Group 18">
            <a:extLst>
              <a:ext uri="{FF2B5EF4-FFF2-40B4-BE49-F238E27FC236}">
                <a16:creationId xmlns:a16="http://schemas.microsoft.com/office/drawing/2014/main" id="{01084409-AFC8-C629-2FD5-3187C187D354}"/>
              </a:ext>
            </a:extLst>
          </p:cNvPr>
          <p:cNvGrpSpPr/>
          <p:nvPr/>
        </p:nvGrpSpPr>
        <p:grpSpPr>
          <a:xfrm>
            <a:off x="6786988" y="3108854"/>
            <a:ext cx="2787189" cy="2924010"/>
            <a:chOff x="6786988" y="3108854"/>
            <a:chExt cx="2787189" cy="2924010"/>
          </a:xfrm>
        </p:grpSpPr>
        <p:sp>
          <p:nvSpPr>
            <p:cNvPr id="157" name="Oval 106">
              <a:extLst>
                <a:ext uri="{FF2B5EF4-FFF2-40B4-BE49-F238E27FC236}">
                  <a16:creationId xmlns:a16="http://schemas.microsoft.com/office/drawing/2014/main" id="{2436BAD6-8A51-CEB4-A8F0-5E71E9D6578D}"/>
                </a:ext>
              </a:extLst>
            </p:cNvPr>
            <p:cNvSpPr/>
            <p:nvPr/>
          </p:nvSpPr>
          <p:spPr>
            <a:xfrm>
              <a:off x="7101071" y="3108854"/>
              <a:ext cx="2077200" cy="207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9" name="TextBox 126">
              <a:extLst>
                <a:ext uri="{FF2B5EF4-FFF2-40B4-BE49-F238E27FC236}">
                  <a16:creationId xmlns:a16="http://schemas.microsoft.com/office/drawing/2014/main" id="{DF147F86-1686-420A-7230-C89875D0A8ED}"/>
                </a:ext>
              </a:extLst>
            </p:cNvPr>
            <p:cNvSpPr txBox="1"/>
            <p:nvPr/>
          </p:nvSpPr>
          <p:spPr>
            <a:xfrm>
              <a:off x="6786988" y="5225921"/>
              <a:ext cx="2787189" cy="461665"/>
            </a:xfrm>
            <a:prstGeom prst="rect">
              <a:avLst/>
            </a:prstGeom>
            <a:noFill/>
          </p:spPr>
          <p:txBody>
            <a:bodyPr wrap="square" rtlCol="0">
              <a:spAutoFit/>
            </a:bodyPr>
            <a:lstStyle/>
            <a:p>
              <a:pPr algn="ctr"/>
              <a:r>
                <a:rPr lang="fr-FR" sz="2400" noProof="0" dirty="0">
                  <a:solidFill>
                    <a:srgbClr val="FFC000"/>
                  </a:solidFill>
                  <a:latin typeface="Tw Cen MT" panose="020B0602020104020603" pitchFamily="34" charset="0"/>
                </a:rPr>
                <a:t>Gestion émotionnelle</a:t>
              </a:r>
            </a:p>
          </p:txBody>
        </p:sp>
        <p:sp>
          <p:nvSpPr>
            <p:cNvPr id="180" name="TextBox 127">
              <a:extLst>
                <a:ext uri="{FF2B5EF4-FFF2-40B4-BE49-F238E27FC236}">
                  <a16:creationId xmlns:a16="http://schemas.microsoft.com/office/drawing/2014/main" id="{81D74330-5383-00B2-A50E-671CD7780C5F}"/>
                </a:ext>
              </a:extLst>
            </p:cNvPr>
            <p:cNvSpPr txBox="1"/>
            <p:nvPr/>
          </p:nvSpPr>
          <p:spPr>
            <a:xfrm>
              <a:off x="6786988" y="5663532"/>
              <a:ext cx="2644771" cy="369332"/>
            </a:xfrm>
            <a:prstGeom prst="rect">
              <a:avLst/>
            </a:prstGeom>
            <a:noFill/>
          </p:spPr>
          <p:txBody>
            <a:bodyPr wrap="square" rtlCol="0">
              <a:spAutoFit/>
            </a:bodyPr>
            <a:lstStyle/>
            <a:p>
              <a:pPr algn="ctr"/>
              <a:r>
                <a:rPr lang="fr-FR" noProof="0" dirty="0">
                  <a:solidFill>
                    <a:schemeClr val="bg1">
                      <a:lumMod val="65000"/>
                    </a:schemeClr>
                  </a:solidFill>
                  <a:latin typeface="Tw Cen MT" panose="020B0602020104020603" pitchFamily="34" charset="0"/>
                </a:rPr>
                <a:t>Par Nour</a:t>
              </a:r>
            </a:p>
          </p:txBody>
        </p:sp>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1CC656FF-C6B6-D710-1317-1307293A8AC9}"/>
                    </a:ext>
                  </a:extLst>
                </p:cNvPr>
                <p:cNvGraphicFramePr>
                  <a:graphicFrameLocks noChangeAspect="1"/>
                </p:cNvGraphicFramePr>
                <p:nvPr>
                  <p:extLst>
                    <p:ext uri="{D42A27DB-BD31-4B8C-83A1-F6EECF244321}">
                      <p14:modId xmlns:p14="http://schemas.microsoft.com/office/powerpoint/2010/main" val="2107813088"/>
                    </p:ext>
                  </p:extLst>
                </p:nvPr>
              </p:nvGraphicFramePr>
              <p:xfrm>
                <a:off x="7253925" y="3290204"/>
                <a:ext cx="1714500" cy="1714500"/>
              </p:xfrm>
              <a:graphic>
                <a:graphicData uri="http://schemas.microsoft.com/office/powerpoint/2016/slidezoom">
                  <pslz:sldZm>
                    <pslz:sldZmObj sldId="291" cId="0">
                      <pslz:zmPr id="{0C2247F3-4258-49D8-B282-B097C6E315A0}"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714500" cy="1714500"/>
                          </a:xfrm>
                          <a:prstGeom prst="rect">
                            <a:avLst/>
                          </a:prstGeom>
                          <a:ln w="3175">
                            <a:noFill/>
                          </a:ln>
                        </p166:spPr>
                      </pslz:zmPr>
                    </pslz:sldZmObj>
                  </pslz:sldZm>
                </a:graphicData>
              </a:graphic>
            </p:graphicFrame>
          </mc:Choice>
          <mc:Fallback>
            <p:pic>
              <p:nvPicPr>
                <p:cNvPr id="18" name="Slide Zoom 17">
                  <a:hlinkClick r:id="rId12" action="ppaction://hlinksldjump"/>
                  <a:extLst>
                    <a:ext uri="{FF2B5EF4-FFF2-40B4-BE49-F238E27FC236}">
                      <a16:creationId xmlns:a16="http://schemas.microsoft.com/office/drawing/2014/main" id="{1CC656FF-C6B6-D710-1317-1307293A8AC9}"/>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7253925" y="3290204"/>
                  <a:ext cx="1714500" cy="1714500"/>
                </a:xfrm>
                <a:prstGeom prst="rect">
                  <a:avLst/>
                </a:prstGeom>
                <a:ln w="3175">
                  <a:noFill/>
                </a:ln>
              </p:spPr>
            </p:pic>
          </mc:Fallback>
        </mc:AlternateContent>
        <p:sp>
          <p:nvSpPr>
            <p:cNvPr id="171" name="Oval 115">
              <a:extLst>
                <a:ext uri="{FF2B5EF4-FFF2-40B4-BE49-F238E27FC236}">
                  <a16:creationId xmlns:a16="http://schemas.microsoft.com/office/drawing/2014/main" id="{8C229AD2-4A51-F3AA-4D75-D6199D2825E7}"/>
                </a:ext>
              </a:extLst>
            </p:cNvPr>
            <p:cNvSpPr/>
            <p:nvPr/>
          </p:nvSpPr>
          <p:spPr>
            <a:xfrm>
              <a:off x="7223826" y="3160600"/>
              <a:ext cx="508072" cy="508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72" name="TextBox 116">
              <a:extLst>
                <a:ext uri="{FF2B5EF4-FFF2-40B4-BE49-F238E27FC236}">
                  <a16:creationId xmlns:a16="http://schemas.microsoft.com/office/drawing/2014/main" id="{3C02EAA0-B382-3E39-769F-427F4CBEF170}"/>
                </a:ext>
              </a:extLst>
            </p:cNvPr>
            <p:cNvSpPr txBox="1"/>
            <p:nvPr/>
          </p:nvSpPr>
          <p:spPr>
            <a:xfrm>
              <a:off x="7161209" y="3193497"/>
              <a:ext cx="662608" cy="461665"/>
            </a:xfrm>
            <a:prstGeom prst="rect">
              <a:avLst/>
            </a:prstGeom>
            <a:noFill/>
          </p:spPr>
          <p:txBody>
            <a:bodyPr wrap="square" rtlCol="0">
              <a:spAutoFit/>
            </a:bodyPr>
            <a:lstStyle/>
            <a:p>
              <a:pPr algn="ctr"/>
              <a:r>
                <a:rPr lang="fr-FR" sz="2400" b="1" noProof="0" dirty="0">
                  <a:solidFill>
                    <a:srgbClr val="E6E7E9"/>
                  </a:solidFill>
                  <a:latin typeface="Tw Cen MT" panose="020B0602020104020603" pitchFamily="34" charset="0"/>
                </a:rPr>
                <a:t>04</a:t>
              </a:r>
            </a:p>
          </p:txBody>
        </p:sp>
      </p:gr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3DC19-3F7E-29E0-0C30-4FE4A91A4875}"/>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38A63FF-C0B5-F41C-E00A-40BDC327249B}"/>
              </a:ext>
            </a:extLst>
          </p:cNvPr>
          <p:cNvSpPr/>
          <p:nvPr/>
        </p:nvSpPr>
        <p:spPr>
          <a:xfrm>
            <a:off x="0" y="0"/>
            <a:ext cx="12202986" cy="6858000"/>
          </a:xfrm>
          <a:prstGeom prst="rect">
            <a:avLst/>
          </a:prstGeom>
          <a:solidFill>
            <a:srgbClr val="F0EEF0"/>
          </a:solidFill>
          <a:effectLst>
            <a:innerShdw blurRad="127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F3B9D34-FC91-41A3-AA19-C02A0B409F34}"/>
              </a:ext>
            </a:extLst>
          </p:cNvPr>
          <p:cNvGrpSpPr/>
          <p:nvPr/>
        </p:nvGrpSpPr>
        <p:grpSpPr>
          <a:xfrm>
            <a:off x="11245914" y="2940178"/>
            <a:ext cx="957073" cy="1886304"/>
            <a:chOff x="11129999" y="2337437"/>
            <a:chExt cx="1072986" cy="2176505"/>
          </a:xfrm>
        </p:grpSpPr>
        <p:sp>
          <p:nvSpPr>
            <p:cNvPr id="53" name="TextBox 52">
              <a:extLst>
                <a:ext uri="{FF2B5EF4-FFF2-40B4-BE49-F238E27FC236}">
                  <a16:creationId xmlns:a16="http://schemas.microsoft.com/office/drawing/2014/main" id="{E0E8376D-E14E-E6E3-093E-99D5EE87C385}"/>
                </a:ext>
              </a:extLst>
            </p:cNvPr>
            <p:cNvSpPr txBox="1"/>
            <p:nvPr/>
          </p:nvSpPr>
          <p:spPr>
            <a:xfrm rot="16200000">
              <a:off x="10837733" y="3148691"/>
              <a:ext cx="2176505" cy="553998"/>
            </a:xfrm>
            <a:prstGeom prst="rect">
              <a:avLst/>
            </a:prstGeom>
            <a:noFill/>
          </p:spPr>
          <p:txBody>
            <a:bodyPr wrap="square" rtlCol="0">
              <a:spAutoFit/>
            </a:bodyPr>
            <a:lstStyle/>
            <a:p>
              <a:pPr algn="ctr"/>
              <a:r>
                <a:rPr lang="fr-FR" sz="3000" b="1" noProof="0" dirty="0">
                  <a:solidFill>
                    <a:srgbClr val="F0EEF0"/>
                  </a:solidFill>
                  <a:latin typeface="Tw Cen MT" panose="020B0602020104020603" pitchFamily="34" charset="0"/>
                </a:rPr>
                <a:t>Elaboration</a:t>
              </a:r>
            </a:p>
          </p:txBody>
        </p:sp>
        <p:pic>
          <p:nvPicPr>
            <p:cNvPr id="54" name="Picture 53">
              <a:extLst>
                <a:ext uri="{FF2B5EF4-FFF2-40B4-BE49-F238E27FC236}">
                  <a16:creationId xmlns:a16="http://schemas.microsoft.com/office/drawing/2014/main" id="{B48CAD1C-E595-036E-FFEE-5F879C6D7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sp>
        <p:nvSpPr>
          <p:cNvPr id="3" name="ZoneTexte 2">
            <a:extLst>
              <a:ext uri="{FF2B5EF4-FFF2-40B4-BE49-F238E27FC236}">
                <a16:creationId xmlns:a16="http://schemas.microsoft.com/office/drawing/2014/main" id="{C07B23A1-E09E-E18A-2805-4B69FFB71A49}"/>
              </a:ext>
            </a:extLst>
          </p:cNvPr>
          <p:cNvSpPr txBox="1"/>
          <p:nvPr/>
        </p:nvSpPr>
        <p:spPr>
          <a:xfrm>
            <a:off x="2284688" y="571461"/>
            <a:ext cx="9984826" cy="646331"/>
          </a:xfrm>
          <a:prstGeom prst="rect">
            <a:avLst/>
          </a:prstGeom>
          <a:noFill/>
        </p:spPr>
        <p:txBody>
          <a:bodyPr wrap="square" rtlCol="0">
            <a:spAutoFit/>
          </a:bodyPr>
          <a:lstStyle/>
          <a:p>
            <a:r>
              <a:rPr lang="fr-FR" sz="3600" b="1" dirty="0">
                <a:solidFill>
                  <a:schemeClr val="tx1">
                    <a:lumMod val="95000"/>
                    <a:lumOff val="5000"/>
                  </a:schemeClr>
                </a:solidFill>
                <a:effectLst>
                  <a:outerShdw blurRad="38100" dist="38100" dir="2700000" algn="tl">
                    <a:srgbClr val="000000">
                      <a:alpha val="43137"/>
                    </a:srgbClr>
                  </a:outerShdw>
                </a:effectLst>
                <a:latin typeface="Tw Cen MT" panose="020B0602020104020603" pitchFamily="34" charset="0"/>
              </a:rPr>
              <a:t>Conscience et la Confiance en soi </a:t>
            </a:r>
          </a:p>
        </p:txBody>
      </p:sp>
      <p:pic>
        <p:nvPicPr>
          <p:cNvPr id="4" name="Image 3">
            <a:extLst>
              <a:ext uri="{FF2B5EF4-FFF2-40B4-BE49-F238E27FC236}">
                <a16:creationId xmlns:a16="http://schemas.microsoft.com/office/drawing/2014/main" id="{F8A123A8-4ACA-DA10-55A8-E780F1A2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209" y="1822996"/>
            <a:ext cx="3241458" cy="2410400"/>
          </a:xfrm>
          <a:prstGeom prst="rect">
            <a:avLst/>
          </a:prstGeom>
        </p:spPr>
      </p:pic>
      <p:sp>
        <p:nvSpPr>
          <p:cNvPr id="5" name="ZoneTexte 4">
            <a:extLst>
              <a:ext uri="{FF2B5EF4-FFF2-40B4-BE49-F238E27FC236}">
                <a16:creationId xmlns:a16="http://schemas.microsoft.com/office/drawing/2014/main" id="{2C9F491F-1997-E975-9790-D0D0A333142F}"/>
              </a:ext>
            </a:extLst>
          </p:cNvPr>
          <p:cNvSpPr txBox="1"/>
          <p:nvPr/>
        </p:nvSpPr>
        <p:spPr>
          <a:xfrm>
            <a:off x="7400925" y="2190145"/>
            <a:ext cx="3791785" cy="3416320"/>
          </a:xfrm>
          <a:prstGeom prst="rect">
            <a:avLst/>
          </a:prstGeom>
          <a:noFill/>
        </p:spPr>
        <p:txBody>
          <a:bodyPr wrap="square" rtlCol="0">
            <a:spAutoFit/>
          </a:bodyPr>
          <a:lstStyle/>
          <a:p>
            <a:pPr algn="ctr"/>
            <a:r>
              <a:rPr lang="fr-FR" sz="2400" dirty="0">
                <a:ln w="0"/>
                <a:effectLst>
                  <a:outerShdw blurRad="38100" dist="19050" dir="2700000" algn="tl" rotWithShape="0">
                    <a:schemeClr val="dk1">
                      <a:alpha val="40000"/>
                    </a:schemeClr>
                  </a:outerShdw>
                </a:effectLst>
                <a:latin typeface="Tw Cen MT" panose="020B0602020104020603" pitchFamily="34" charset="0"/>
              </a:rPr>
              <a:t>La confiance en soi, c'est croire en sa capacité à surmonter des défis et à atteindre ses objectifs. Elle est essentielle pour prendre des décisions et gérer le stress, ce qui affecte directement nos performances.</a:t>
            </a:r>
          </a:p>
        </p:txBody>
      </p:sp>
      <p:sp>
        <p:nvSpPr>
          <p:cNvPr id="6" name="ZoneTexte 5">
            <a:extLst>
              <a:ext uri="{FF2B5EF4-FFF2-40B4-BE49-F238E27FC236}">
                <a16:creationId xmlns:a16="http://schemas.microsoft.com/office/drawing/2014/main" id="{9683CDE5-2CA4-27B2-4C43-FA9A19EB3B85}"/>
              </a:ext>
            </a:extLst>
          </p:cNvPr>
          <p:cNvSpPr txBox="1"/>
          <p:nvPr/>
        </p:nvSpPr>
        <p:spPr>
          <a:xfrm>
            <a:off x="728802" y="2190145"/>
            <a:ext cx="3824148" cy="3416320"/>
          </a:xfrm>
          <a:prstGeom prst="rect">
            <a:avLst/>
          </a:prstGeom>
          <a:noFill/>
        </p:spPr>
        <p:txBody>
          <a:bodyPr wrap="square" rtlCol="0">
            <a:spAutoFit/>
          </a:bodyPr>
          <a:lstStyle/>
          <a:p>
            <a:pPr marL="0" algn="ctr" rtl="0" eaLnBrk="1" latinLnBrk="0" hangingPunct="1">
              <a:buNone/>
            </a:pPr>
            <a:r>
              <a:rPr lang="fr-FR" sz="2400" kern="1200" dirty="0">
                <a:ln w="0"/>
                <a:effectLst>
                  <a:outerShdw blurRad="38100" dist="19050" dir="2700000" algn="tl" rotWithShape="0">
                    <a:schemeClr val="dk1">
                      <a:alpha val="40000"/>
                    </a:schemeClr>
                  </a:outerShdw>
                </a:effectLst>
                <a:latin typeface="Tw Cen MT" panose="020B0602020104020603" pitchFamily="34" charset="0"/>
              </a:rPr>
              <a:t>La conscience en soi est la capacité de se connaître, de reconnaître ses émotions et ses effets sur les autres.</a:t>
            </a:r>
            <a:endParaRPr lang="fr-FR" sz="2400" dirty="0">
              <a:ln w="0"/>
              <a:effectLst>
                <a:outerShdw blurRad="38100" dist="19050" dir="2700000" algn="tl" rotWithShape="0">
                  <a:schemeClr val="dk1">
                    <a:alpha val="40000"/>
                  </a:schemeClr>
                </a:outerShdw>
              </a:effectLst>
              <a:latin typeface="Tw Cen MT" panose="020B0602020104020603" pitchFamily="34" charset="0"/>
            </a:endParaRPr>
          </a:p>
          <a:p>
            <a:pPr marL="0" algn="ctr" rtl="0" eaLnBrk="1" latinLnBrk="0" hangingPunct="1"/>
            <a:r>
              <a:rPr lang="fr-FR" sz="2400" kern="1200" dirty="0">
                <a:ln w="0"/>
                <a:effectLst>
                  <a:outerShdw blurRad="38100" dist="19050" dir="2700000" algn="tl" rotWithShape="0">
                    <a:schemeClr val="dk1">
                      <a:alpha val="40000"/>
                    </a:schemeClr>
                  </a:outerShdw>
                </a:effectLst>
                <a:latin typeface="Tw Cen MT" panose="020B0602020104020603" pitchFamily="34" charset="0"/>
              </a:rPr>
              <a:t> Elle est importante pour un leadership efficace, permettant une meilleure gestion des relations interpersonnelles.</a:t>
            </a:r>
            <a:endParaRPr lang="fr-FR" sz="2400" dirty="0">
              <a:ln w="0"/>
              <a:effectLst>
                <a:outerShdw blurRad="38100" dist="19050" dir="2700000" algn="tl" rotWithShape="0">
                  <a:schemeClr val="dk1">
                    <a:alpha val="40000"/>
                  </a:schemeClr>
                </a:outerShdw>
              </a:effectLst>
              <a:latin typeface="Tw Cen MT" panose="020B0602020104020603" pitchFamily="34" charset="0"/>
            </a:endParaRPr>
          </a:p>
        </p:txBody>
      </p:sp>
      <p:cxnSp>
        <p:nvCxnSpPr>
          <p:cNvPr id="7" name="Connecteur droit avec flèche 18">
            <a:extLst>
              <a:ext uri="{FF2B5EF4-FFF2-40B4-BE49-F238E27FC236}">
                <a16:creationId xmlns:a16="http://schemas.microsoft.com/office/drawing/2014/main" id="{6B3C0DA9-74C9-3357-A493-87C65C98E2CD}"/>
              </a:ext>
            </a:extLst>
          </p:cNvPr>
          <p:cNvCxnSpPr/>
          <p:nvPr/>
        </p:nvCxnSpPr>
        <p:spPr>
          <a:xfrm>
            <a:off x="2828925" y="5810250"/>
            <a:ext cx="1266825" cy="350482"/>
          </a:xfrm>
          <a:prstGeom prst="curvedConnector3">
            <a:avLst>
              <a:gd name="adj1" fmla="val -590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18">
            <a:extLst>
              <a:ext uri="{FF2B5EF4-FFF2-40B4-BE49-F238E27FC236}">
                <a16:creationId xmlns:a16="http://schemas.microsoft.com/office/drawing/2014/main" id="{0DC3A566-F69C-7371-698C-B9246A48BF75}"/>
              </a:ext>
            </a:extLst>
          </p:cNvPr>
          <p:cNvCxnSpPr>
            <a:cxnSpLocks/>
          </p:cNvCxnSpPr>
          <p:nvPr/>
        </p:nvCxnSpPr>
        <p:spPr>
          <a:xfrm rot="10800000" flipV="1">
            <a:off x="8316596" y="5810250"/>
            <a:ext cx="1266825" cy="350482"/>
          </a:xfrm>
          <a:prstGeom prst="curvedConnector3">
            <a:avLst>
              <a:gd name="adj1" fmla="val -5902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30F0FAE6-E61E-EC39-DEE3-BB3F0D313AB9}"/>
              </a:ext>
            </a:extLst>
          </p:cNvPr>
          <p:cNvGrpSpPr/>
          <p:nvPr/>
        </p:nvGrpSpPr>
        <p:grpSpPr>
          <a:xfrm>
            <a:off x="4886327" y="5333999"/>
            <a:ext cx="2390774" cy="1119011"/>
            <a:chOff x="4886327" y="5333999"/>
            <a:chExt cx="2390774" cy="1119011"/>
          </a:xfrm>
        </p:grpSpPr>
        <p:sp>
          <p:nvSpPr>
            <p:cNvPr id="10" name="Ellipse 9">
              <a:extLst>
                <a:ext uri="{FF2B5EF4-FFF2-40B4-BE49-F238E27FC236}">
                  <a16:creationId xmlns:a16="http://schemas.microsoft.com/office/drawing/2014/main" id="{991EE92C-7DE2-2A46-53FB-7235E64787D6}"/>
                </a:ext>
              </a:extLst>
            </p:cNvPr>
            <p:cNvSpPr/>
            <p:nvPr/>
          </p:nvSpPr>
          <p:spPr>
            <a:xfrm>
              <a:off x="4886327" y="5333999"/>
              <a:ext cx="2390774" cy="1119011"/>
            </a:xfrm>
            <a:prstGeom prst="ellipse">
              <a:avLst/>
            </a:prstGeom>
            <a:solidFill>
              <a:srgbClr val="924A72"/>
            </a:solidFill>
            <a:ln w="28575">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a:extLst>
                <a:ext uri="{FF2B5EF4-FFF2-40B4-BE49-F238E27FC236}">
                  <a16:creationId xmlns:a16="http://schemas.microsoft.com/office/drawing/2014/main" id="{CC8BE79A-AE42-F2D6-C4C2-2879A0C70CA5}"/>
                </a:ext>
              </a:extLst>
            </p:cNvPr>
            <p:cNvSpPr txBox="1"/>
            <p:nvPr/>
          </p:nvSpPr>
          <p:spPr>
            <a:xfrm>
              <a:off x="5308466" y="5662671"/>
              <a:ext cx="1783661" cy="461665"/>
            </a:xfrm>
            <a:prstGeom prst="rect">
              <a:avLst/>
            </a:prstGeom>
            <a:noFill/>
          </p:spPr>
          <p:txBody>
            <a:bodyPr wrap="square" rtlCol="0">
              <a:spAutoFit/>
            </a:bodyPr>
            <a:lstStyle/>
            <a:p>
              <a:r>
                <a:rPr lang="fr-FR" sz="2400" b="1" dirty="0">
                  <a:solidFill>
                    <a:schemeClr val="bg2"/>
                  </a:solidFill>
                </a:rPr>
                <a:t>Leadership </a:t>
              </a:r>
            </a:p>
          </p:txBody>
        </p:sp>
      </p:grpSp>
      <mc:AlternateContent xmlns:mc="http://schemas.openxmlformats.org/markup-compatibility/2006" xmlns:pslz="http://schemas.microsoft.com/office/powerpoint/2016/slidezoom">
        <mc:Choice Requires="pslz">
          <p:graphicFrame>
            <p:nvGraphicFramePr>
              <p:cNvPr id="12" name="Zoom de diapositive 11">
                <a:extLst>
                  <a:ext uri="{FF2B5EF4-FFF2-40B4-BE49-F238E27FC236}">
                    <a16:creationId xmlns:a16="http://schemas.microsoft.com/office/drawing/2014/main" id="{BE36148F-9C60-A20B-7528-AD5D6ACDBC94}"/>
                  </a:ext>
                </a:extLst>
              </p:cNvPr>
              <p:cNvGraphicFramePr>
                <a:graphicFrameLocks noChangeAspect="1"/>
              </p:cNvGraphicFramePr>
              <p:nvPr>
                <p:extLst>
                  <p:ext uri="{D42A27DB-BD31-4B8C-83A1-F6EECF244321}">
                    <p14:modId xmlns:p14="http://schemas.microsoft.com/office/powerpoint/2010/main" val="1965235221"/>
                  </p:ext>
                </p:extLst>
              </p:nvPr>
            </p:nvGraphicFramePr>
            <p:xfrm>
              <a:off x="4758419" y="5244277"/>
              <a:ext cx="2727434" cy="1298451"/>
            </p:xfrm>
            <a:graphic>
              <a:graphicData uri="http://schemas.microsoft.com/office/powerpoint/2016/slidezoom">
                <pslz:sldZm>
                  <pslz:sldZmObj sldId="274" cId="3781232932">
                    <pslz:zmPr id="{E5AAC081-F050-4040-987F-2D6BC2830C72}" imageType="cover" transitionDur="2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727434" cy="1298451"/>
                        </a:xfrm>
                        <a:prstGeom prst="rect">
                          <a:avLst/>
                        </a:prstGeom>
                        <a:ln w="3175">
                          <a:noFill/>
                        </a:ln>
                      </p166:spPr>
                    </pslz:zmPr>
                  </pslz:sldZmObj>
                </pslz:sldZm>
              </a:graphicData>
            </a:graphic>
          </p:graphicFrame>
        </mc:Choice>
        <mc:Fallback xmlns="">
          <p:pic>
            <p:nvPicPr>
              <p:cNvPr id="12" name="Zoom de diapositive 11">
                <a:extLst>
                  <a:ext uri="{FF2B5EF4-FFF2-40B4-BE49-F238E27FC236}">
                    <a16:creationId xmlns:a16="http://schemas.microsoft.com/office/drawing/2014/main" id="{BE36148F-9C60-A20B-7528-AD5D6ACDBC9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758419" y="5244277"/>
                <a:ext cx="2727434" cy="129845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Zoom de diapositive 14">
                <a:extLst>
                  <a:ext uri="{FF2B5EF4-FFF2-40B4-BE49-F238E27FC236}">
                    <a16:creationId xmlns:a16="http://schemas.microsoft.com/office/drawing/2014/main" id="{D69B20F8-F32F-CC85-C3ED-68F76B86357B}"/>
                  </a:ext>
                </a:extLst>
              </p:cNvPr>
              <p:cNvGraphicFramePr>
                <a:graphicFrameLocks noChangeAspect="1"/>
              </p:cNvGraphicFramePr>
              <p:nvPr>
                <p:extLst>
                  <p:ext uri="{D42A27DB-BD31-4B8C-83A1-F6EECF244321}">
                    <p14:modId xmlns:p14="http://schemas.microsoft.com/office/powerpoint/2010/main" val="2900979269"/>
                  </p:ext>
                </p:extLst>
              </p:nvPr>
            </p:nvGraphicFramePr>
            <p:xfrm>
              <a:off x="4591052" y="5086156"/>
              <a:ext cx="3048000" cy="1448187"/>
            </p:xfrm>
            <a:graphic>
              <a:graphicData uri="http://schemas.microsoft.com/office/powerpoint/2016/slidezoom">
                <pslz:sldZm>
                  <pslz:sldZmObj sldId="275" cId="4268605932">
                    <pslz:zmPr id="{7486AB44-D53E-49DC-A40E-8A90DC24A13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448187"/>
                        </a:xfrm>
                        <a:prstGeom prst="rect">
                          <a:avLst/>
                        </a:prstGeom>
                        <a:ln w="3175">
                          <a:solidFill>
                            <a:prstClr val="ltGray"/>
                          </a:solidFill>
                        </a:ln>
                      </p166:spPr>
                    </pslz:zmPr>
                  </pslz:sldZmObj>
                </pslz:sldZm>
              </a:graphicData>
            </a:graphic>
          </p:graphicFrame>
        </mc:Choice>
        <mc:Fallback xmlns="">
          <p:pic>
            <p:nvPicPr>
              <p:cNvPr id="15" name="Zoom de diapositive 14">
                <a:hlinkClick r:id="rId7" action="ppaction://hlinksldjump"/>
                <a:extLst>
                  <a:ext uri="{FF2B5EF4-FFF2-40B4-BE49-F238E27FC236}">
                    <a16:creationId xmlns:a16="http://schemas.microsoft.com/office/drawing/2014/main" id="{D69B20F8-F32F-CC85-C3ED-68F76B86357B}"/>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591052" y="5086156"/>
                <a:ext cx="3048000" cy="1448187"/>
              </a:xfrm>
              <a:prstGeom prst="rect">
                <a:avLst/>
              </a:prstGeom>
              <a:ln w="3175">
                <a:solidFill>
                  <a:prstClr val="ltGray"/>
                </a:solidFill>
              </a:ln>
            </p:spPr>
          </p:pic>
        </mc:Fallback>
      </mc:AlternateContent>
    </p:spTree>
    <p:extLst>
      <p:ext uri="{BB962C8B-B14F-4D97-AF65-F5344CB8AC3E}">
        <p14:creationId xmlns:p14="http://schemas.microsoft.com/office/powerpoint/2010/main" val="306344370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79057-07F2-1DFC-6109-70E1FF8CD09A}"/>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C4A097B6-7347-1B63-E5A2-9E7866754D6B}"/>
              </a:ext>
            </a:extLst>
          </p:cNvPr>
          <p:cNvSpPr/>
          <p:nvPr/>
        </p:nvSpPr>
        <p:spPr>
          <a:xfrm>
            <a:off x="0" y="0"/>
            <a:ext cx="12192000" cy="6858000"/>
          </a:xfrm>
          <a:prstGeom prst="rect">
            <a:avLst/>
          </a:prstGeom>
          <a:solidFill>
            <a:srgbClr val="F0EEF0"/>
          </a:solidFill>
          <a:effectLst>
            <a:innerShdw blurRad="1270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Diagramme 13">
            <a:extLst>
              <a:ext uri="{FF2B5EF4-FFF2-40B4-BE49-F238E27FC236}">
                <a16:creationId xmlns:a16="http://schemas.microsoft.com/office/drawing/2014/main" id="{C98EF09D-3A16-AC30-4B95-0E872617113A}"/>
              </a:ext>
            </a:extLst>
          </p:cNvPr>
          <p:cNvGraphicFramePr/>
          <p:nvPr>
            <p:extLst>
              <p:ext uri="{D42A27DB-BD31-4B8C-83A1-F6EECF244321}">
                <p14:modId xmlns:p14="http://schemas.microsoft.com/office/powerpoint/2010/main" val="3501430341"/>
              </p:ext>
            </p:extLst>
          </p:nvPr>
        </p:nvGraphicFramePr>
        <p:xfrm>
          <a:off x="704850" y="313641"/>
          <a:ext cx="1038417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ZoneTexte 14">
            <a:extLst>
              <a:ext uri="{FF2B5EF4-FFF2-40B4-BE49-F238E27FC236}">
                <a16:creationId xmlns:a16="http://schemas.microsoft.com/office/drawing/2014/main" id="{9692871D-EB60-62B5-36ED-88CD1590B719}"/>
              </a:ext>
            </a:extLst>
          </p:cNvPr>
          <p:cNvSpPr txBox="1"/>
          <p:nvPr/>
        </p:nvSpPr>
        <p:spPr>
          <a:xfrm>
            <a:off x="1695932" y="2234579"/>
            <a:ext cx="5981700" cy="1446550"/>
          </a:xfrm>
          <a:prstGeom prst="rect">
            <a:avLst/>
          </a:prstGeom>
          <a:noFill/>
        </p:spPr>
        <p:txBody>
          <a:bodyPr wrap="square" rtlCol="0">
            <a:spAutoFit/>
          </a:bodyPr>
          <a:lstStyle/>
          <a:p>
            <a:pPr lvl="0" algn="ctr"/>
            <a:r>
              <a:rPr lang="fr-FR" sz="2800" b="1" dirty="0">
                <a:latin typeface="Tw Cen MT" panose="020B0602020104020603" pitchFamily="34" charset="0"/>
              </a:rPr>
              <a:t>L</a:t>
            </a:r>
            <a:r>
              <a:rPr lang="fr-FR" sz="2000" b="1" dirty="0">
                <a:latin typeface="Tw Cen MT" panose="020B0602020104020603" pitchFamily="34" charset="0"/>
              </a:rPr>
              <a:t>a confiance en soi permet aux leaders de prendre des décisions audacieuses et d’assumer des risques. Les leaders confiants sont perçus  comme des modèles et encouragent la collaboration au sein de l’équipe </a:t>
            </a:r>
          </a:p>
        </p:txBody>
      </p:sp>
      <p:graphicFrame>
        <p:nvGraphicFramePr>
          <p:cNvPr id="16" name="Diagramme 15">
            <a:extLst>
              <a:ext uri="{FF2B5EF4-FFF2-40B4-BE49-F238E27FC236}">
                <a16:creationId xmlns:a16="http://schemas.microsoft.com/office/drawing/2014/main" id="{FC16E6CA-9F82-2E1A-944D-559ACD41D73B}"/>
              </a:ext>
            </a:extLst>
          </p:cNvPr>
          <p:cNvGraphicFramePr/>
          <p:nvPr>
            <p:extLst>
              <p:ext uri="{D42A27DB-BD31-4B8C-83A1-F6EECF244321}">
                <p14:modId xmlns:p14="http://schemas.microsoft.com/office/powerpoint/2010/main" val="4023552302"/>
              </p:ext>
            </p:extLst>
          </p:nvPr>
        </p:nvGraphicFramePr>
        <p:xfrm>
          <a:off x="1807821" y="2957854"/>
          <a:ext cx="10384179" cy="685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ZoneTexte 16">
            <a:extLst>
              <a:ext uri="{FF2B5EF4-FFF2-40B4-BE49-F238E27FC236}">
                <a16:creationId xmlns:a16="http://schemas.microsoft.com/office/drawing/2014/main" id="{F9A5EEAD-73FA-C0EE-3B4C-25243E957FA1}"/>
              </a:ext>
            </a:extLst>
          </p:cNvPr>
          <p:cNvSpPr txBox="1"/>
          <p:nvPr/>
        </p:nvSpPr>
        <p:spPr>
          <a:xfrm>
            <a:off x="5154756" y="4396562"/>
            <a:ext cx="5981700" cy="1754326"/>
          </a:xfrm>
          <a:prstGeom prst="rect">
            <a:avLst/>
          </a:prstGeom>
          <a:noFill/>
        </p:spPr>
        <p:txBody>
          <a:bodyPr wrap="square" rtlCol="0">
            <a:spAutoFit/>
          </a:bodyPr>
          <a:lstStyle/>
          <a:p>
            <a:pPr lvl="0" algn="ctr"/>
            <a:r>
              <a:rPr lang="fr-FR" sz="2800" b="1" dirty="0">
                <a:latin typeface="Tw Cen MT" panose="020B0602020104020603" pitchFamily="34" charset="0"/>
              </a:rPr>
              <a:t>L</a:t>
            </a:r>
            <a:r>
              <a:rPr lang="fr-FR" sz="2000" b="1" dirty="0">
                <a:latin typeface="Tw Cen MT" panose="020B0602020104020603" pitchFamily="34" charset="0"/>
              </a:rPr>
              <a:t>a conscience en soi aide les leaders a comprendre leurs forces et faiblesses, ce qui favorisent un leadership authentique. Cette introspection  permet d’adapter son style de leadership aux besoins de l’équipe.</a:t>
            </a:r>
          </a:p>
        </p:txBody>
      </p:sp>
      <p:sp>
        <p:nvSpPr>
          <p:cNvPr id="18" name="ZoneTexte 17">
            <a:extLst>
              <a:ext uri="{FF2B5EF4-FFF2-40B4-BE49-F238E27FC236}">
                <a16:creationId xmlns:a16="http://schemas.microsoft.com/office/drawing/2014/main" id="{08748B4E-89B0-2C6C-38B7-3A0C087A28E1}"/>
              </a:ext>
            </a:extLst>
          </p:cNvPr>
          <p:cNvSpPr txBox="1"/>
          <p:nvPr/>
        </p:nvSpPr>
        <p:spPr>
          <a:xfrm>
            <a:off x="561975" y="248900"/>
            <a:ext cx="10925175" cy="144655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fr-FR" sz="4400" b="1" dirty="0">
                <a:effectLst>
                  <a:outerShdw blurRad="38100" dist="38100" dir="2700000" algn="tl">
                    <a:srgbClr val="000000">
                      <a:alpha val="43137"/>
                    </a:srgbClr>
                  </a:outerShdw>
                </a:effectLst>
                <a:latin typeface="Tw Cen MT" panose="020B0602020104020603" pitchFamily="34" charset="0"/>
              </a:rPr>
              <a:t>Rôle de la conscience et la confiance en soi dans le leadership </a:t>
            </a:r>
          </a:p>
        </p:txBody>
      </p:sp>
    </p:spTree>
    <p:extLst>
      <p:ext uri="{BB962C8B-B14F-4D97-AF65-F5344CB8AC3E}">
        <p14:creationId xmlns:p14="http://schemas.microsoft.com/office/powerpoint/2010/main" val="42686059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2" name="Zoom de diapositive 21">
                <a:extLst>
                  <a:ext uri="{FF2B5EF4-FFF2-40B4-BE49-F238E27FC236}">
                    <a16:creationId xmlns:a16="http://schemas.microsoft.com/office/drawing/2014/main" id="{9755945A-9A3B-DA43-74DC-31F93056A044}"/>
                  </a:ext>
                </a:extLst>
              </p:cNvPr>
              <p:cNvGraphicFramePr>
                <a:graphicFrameLocks noChangeAspect="1"/>
              </p:cNvGraphicFramePr>
              <p:nvPr>
                <p:extLst>
                  <p:ext uri="{D42A27DB-BD31-4B8C-83A1-F6EECF244321}">
                    <p14:modId xmlns:p14="http://schemas.microsoft.com/office/powerpoint/2010/main" val="2853239200"/>
                  </p:ext>
                </p:extLst>
              </p:nvPr>
            </p:nvGraphicFramePr>
            <p:xfrm>
              <a:off x="3430956" y="0"/>
              <a:ext cx="5330087" cy="5324763"/>
            </p:xfrm>
            <a:graphic>
              <a:graphicData uri="http://schemas.microsoft.com/office/powerpoint/2016/slidezoom">
                <pslz:sldZm>
                  <pslz:sldZmObj sldId="277" cId="4225280473">
                    <pslz:zmPr id="{6864E7DA-8F3D-40FF-98A9-61DD090492BD}"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5330087" cy="5324763"/>
                        </a:xfrm>
                        <a:prstGeom prst="rect">
                          <a:avLst/>
                        </a:prstGeom>
                        <a:ln w="3175">
                          <a:noFill/>
                        </a:ln>
                      </p166:spPr>
                    </pslz:zmPr>
                  </pslz:sldZmObj>
                </pslz:sldZm>
              </a:graphicData>
            </a:graphic>
          </p:graphicFrame>
        </mc:Choice>
        <mc:Fallback xmlns="">
          <p:pic>
            <p:nvPicPr>
              <p:cNvPr id="22" name="Zoom de diapositive 21">
                <a:hlinkClick r:id="rId3" action="ppaction://hlinksldjump"/>
                <a:extLst>
                  <a:ext uri="{FF2B5EF4-FFF2-40B4-BE49-F238E27FC236}">
                    <a16:creationId xmlns:a16="http://schemas.microsoft.com/office/drawing/2014/main" id="{9755945A-9A3B-DA43-74DC-31F93056A04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430956" y="0"/>
                <a:ext cx="5330087" cy="5324763"/>
              </a:xfrm>
              <a:prstGeom prst="rect">
                <a:avLst/>
              </a:prstGeom>
              <a:ln w="3175">
                <a:noFill/>
              </a:ln>
            </p:spPr>
          </p:pic>
        </mc:Fallback>
      </mc:AlternateContent>
      <p:sp>
        <p:nvSpPr>
          <p:cNvPr id="23" name="ZoneTexte 22">
            <a:extLst>
              <a:ext uri="{FF2B5EF4-FFF2-40B4-BE49-F238E27FC236}">
                <a16:creationId xmlns:a16="http://schemas.microsoft.com/office/drawing/2014/main" id="{171E9C18-8C3E-9DD5-4BA1-26617C26A274}"/>
              </a:ext>
            </a:extLst>
          </p:cNvPr>
          <p:cNvSpPr txBox="1"/>
          <p:nvPr/>
        </p:nvSpPr>
        <p:spPr>
          <a:xfrm>
            <a:off x="3326523" y="5324763"/>
            <a:ext cx="5538952" cy="646331"/>
          </a:xfrm>
          <a:prstGeom prst="rect">
            <a:avLst/>
          </a:prstGeom>
          <a:noFill/>
        </p:spPr>
        <p:txBody>
          <a:bodyPr wrap="none" rtlCol="0">
            <a:spAutoFit/>
          </a:bodyPr>
          <a:lstStyle/>
          <a:p>
            <a:r>
              <a:rPr lang="fr-FR" sz="3600" dirty="0">
                <a:latin typeface="Arial Black" panose="020B0A04020102020204" pitchFamily="34" charset="0"/>
              </a:rPr>
              <a:t>LA COMMUNICATION</a:t>
            </a:r>
          </a:p>
        </p:txBody>
      </p:sp>
    </p:spTree>
    <p:extLst>
      <p:ext uri="{BB962C8B-B14F-4D97-AF65-F5344CB8AC3E}">
        <p14:creationId xmlns:p14="http://schemas.microsoft.com/office/powerpoint/2010/main" val="4126735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6" name="Zoom de diapositive 15">
                <a:extLst>
                  <a:ext uri="{FF2B5EF4-FFF2-40B4-BE49-F238E27FC236}">
                    <a16:creationId xmlns:a16="http://schemas.microsoft.com/office/drawing/2014/main" id="{1E5D6BF5-6C64-F073-EDB4-EC5DFC062161}"/>
                  </a:ext>
                </a:extLst>
              </p:cNvPr>
              <p:cNvGraphicFramePr>
                <a:graphicFrameLocks noChangeAspect="1"/>
              </p:cNvGraphicFramePr>
              <p:nvPr>
                <p:extLst>
                  <p:ext uri="{D42A27DB-BD31-4B8C-83A1-F6EECF244321}">
                    <p14:modId xmlns:p14="http://schemas.microsoft.com/office/powerpoint/2010/main" val="949191075"/>
                  </p:ext>
                </p:extLst>
              </p:nvPr>
            </p:nvGraphicFramePr>
            <p:xfrm>
              <a:off x="3440596" y="0"/>
              <a:ext cx="5310808" cy="5310808"/>
            </p:xfrm>
            <a:graphic>
              <a:graphicData uri="http://schemas.microsoft.com/office/powerpoint/2016/slidezoom">
                <pslz:sldZm>
                  <pslz:sldZmObj sldId="278" cId="1080375443">
                    <pslz:zmPr id="{F76DFBD5-3990-48C3-AC5D-8040DAFEBBF6}"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5310808" cy="5310808"/>
                        </a:xfrm>
                        <a:prstGeom prst="rect">
                          <a:avLst/>
                        </a:prstGeom>
                        <a:ln w="3175">
                          <a:noFill/>
                        </a:ln>
                      </p166:spPr>
                    </pslz:zmPr>
                  </pslz:sldZmObj>
                </pslz:sldZm>
              </a:graphicData>
            </a:graphic>
          </p:graphicFrame>
        </mc:Choice>
        <mc:Fallback xmlns="">
          <p:pic>
            <p:nvPicPr>
              <p:cNvPr id="16" name="Zoom de diapositive 15">
                <a:hlinkClick r:id="rId3" action="ppaction://hlinksldjump"/>
                <a:extLst>
                  <a:ext uri="{FF2B5EF4-FFF2-40B4-BE49-F238E27FC236}">
                    <a16:creationId xmlns:a16="http://schemas.microsoft.com/office/drawing/2014/main" id="{1E5D6BF5-6C64-F073-EDB4-EC5DFC062161}"/>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440596" y="0"/>
                <a:ext cx="5310808" cy="5310808"/>
              </a:xfrm>
              <a:prstGeom prst="rect">
                <a:avLst/>
              </a:prstGeom>
              <a:ln w="3175">
                <a:noFill/>
              </a:ln>
            </p:spPr>
          </p:pic>
        </mc:Fallback>
      </mc:AlternateContent>
      <p:sp>
        <p:nvSpPr>
          <p:cNvPr id="17" name="ZoneTexte 16">
            <a:extLst>
              <a:ext uri="{FF2B5EF4-FFF2-40B4-BE49-F238E27FC236}">
                <a16:creationId xmlns:a16="http://schemas.microsoft.com/office/drawing/2014/main" id="{706CAA42-CE30-7FE3-D8D5-4B9DB54E2412}"/>
              </a:ext>
            </a:extLst>
          </p:cNvPr>
          <p:cNvSpPr txBox="1"/>
          <p:nvPr/>
        </p:nvSpPr>
        <p:spPr>
          <a:xfrm>
            <a:off x="3627782" y="5625547"/>
            <a:ext cx="4006803" cy="584775"/>
          </a:xfrm>
          <a:prstGeom prst="rect">
            <a:avLst/>
          </a:prstGeom>
          <a:noFill/>
        </p:spPr>
        <p:txBody>
          <a:bodyPr wrap="none" rtlCol="0">
            <a:spAutoFit/>
          </a:bodyPr>
          <a:lstStyle/>
          <a:p>
            <a:r>
              <a:rPr lang="fr-FR" sz="3200" dirty="0">
                <a:latin typeface="Arial Black" panose="020B0A04020102020204" pitchFamily="34" charset="0"/>
              </a:rPr>
              <a:t>L’EOUTE ACTIVE</a:t>
            </a:r>
          </a:p>
        </p:txBody>
      </p:sp>
    </p:spTree>
    <p:extLst>
      <p:ext uri="{BB962C8B-B14F-4D97-AF65-F5344CB8AC3E}">
        <p14:creationId xmlns:p14="http://schemas.microsoft.com/office/powerpoint/2010/main" val="422528047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0.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2164</TotalTime>
  <Words>1265</Words>
  <Application>Microsoft Office PowerPoint</Application>
  <PresentationFormat>Widescreen</PresentationFormat>
  <Paragraphs>220</Paragraphs>
  <Slides>33</Slides>
  <Notes>12</Notes>
  <HiddenSlides>0</HiddenSlides>
  <MMClips>1</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33</vt:i4>
      </vt:variant>
    </vt:vector>
  </HeadingPairs>
  <TitlesOfParts>
    <vt:vector size="65" baseType="lpstr">
      <vt:lpstr>Aptos</vt:lpstr>
      <vt:lpstr>Aptos Display</vt:lpstr>
      <vt:lpstr>Arial</vt:lpstr>
      <vt:lpstr>Arial Black</vt:lpstr>
      <vt:lpstr>Arima Madurai</vt:lpstr>
      <vt:lpstr>Arima Madurai Bold</vt:lpstr>
      <vt:lpstr>Bahnschrift SemiBold</vt:lpstr>
      <vt:lpstr>Bookman Old Style</vt:lpstr>
      <vt:lpstr>Calibri</vt:lpstr>
      <vt:lpstr>Calibri Light</vt:lpstr>
      <vt:lpstr>Courier New</vt:lpstr>
      <vt:lpstr>Eastman Trial Medium</vt:lpstr>
      <vt:lpstr>Fave Casual Script Pro</vt:lpstr>
      <vt:lpstr>Fave Condensed Two Pro</vt:lpstr>
      <vt:lpstr>Fave Script Pro</vt:lpstr>
      <vt:lpstr>Futura</vt:lpstr>
      <vt:lpstr>Futura Bk BT</vt:lpstr>
      <vt:lpstr>Futura XBlkCnIt BT</vt:lpstr>
      <vt:lpstr>Gelasio</vt:lpstr>
      <vt:lpstr>Inter</vt:lpstr>
      <vt:lpstr>Jumbled</vt:lpstr>
      <vt:lpstr>Lobster 1.4</vt:lpstr>
      <vt:lpstr>Open Sans</vt:lpstr>
      <vt:lpstr>Open Sans Bold</vt:lpstr>
      <vt:lpstr>Open Sans Bold Italics</vt:lpstr>
      <vt:lpstr>Open Sans Italics</vt:lpstr>
      <vt:lpstr>Sego</vt:lpstr>
      <vt:lpstr>Segoe UI Black</vt:lpstr>
      <vt:lpstr>Times New Roman</vt:lpstr>
      <vt:lpstr>Tw Cen MT</vt:lpstr>
      <vt:lpstr>Unispace</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Amine Eljohri</cp:lastModifiedBy>
  <cp:revision>38</cp:revision>
  <dcterms:created xsi:type="dcterms:W3CDTF">2017-01-05T13:17:27Z</dcterms:created>
  <dcterms:modified xsi:type="dcterms:W3CDTF">2025-04-04T00:03:44Z</dcterms:modified>
</cp:coreProperties>
</file>